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257" r:id="rId2"/>
    <p:sldId id="308" r:id="rId3"/>
    <p:sldId id="312" r:id="rId4"/>
    <p:sldId id="279" r:id="rId5"/>
    <p:sldId id="335" r:id="rId6"/>
    <p:sldId id="336" r:id="rId7"/>
    <p:sldId id="310" r:id="rId8"/>
    <p:sldId id="314" r:id="rId9"/>
    <p:sldId id="320" r:id="rId10"/>
    <p:sldId id="334" r:id="rId11"/>
    <p:sldId id="321" r:id="rId12"/>
    <p:sldId id="322" r:id="rId13"/>
    <p:sldId id="323" r:id="rId14"/>
    <p:sldId id="325" r:id="rId15"/>
    <p:sldId id="324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7" r:id="rId25"/>
    <p:sldId id="280" r:id="rId26"/>
  </p:sldIdLst>
  <p:sldSz cx="17279938" cy="9720263"/>
  <p:notesSz cx="6858000" cy="9144000"/>
  <p:defaultTextStyle>
    <a:defPPr>
      <a:defRPr lang="es-CO"/>
    </a:defPPr>
    <a:lvl1pPr marL="0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1pPr>
    <a:lvl2pPr marL="647990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2pPr>
    <a:lvl3pPr marL="1295979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3pPr>
    <a:lvl4pPr marL="1943969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4pPr>
    <a:lvl5pPr marL="2591958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5pPr>
    <a:lvl6pPr marL="3239948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6pPr>
    <a:lvl7pPr marL="3887937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7pPr>
    <a:lvl8pPr marL="4535927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8pPr>
    <a:lvl9pPr marL="5183916" algn="l" defTabSz="1295979" rtl="0" eaLnBrk="1" latinLnBrk="0" hangingPunct="1">
      <a:defRPr sz="25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DIR" initials="S" lastIdx="0" clrIdx="0">
    <p:extLst>
      <p:ext uri="{19B8F6BF-5375-455C-9EA6-DF929625EA0E}">
        <p15:presenceInfo xmlns:p15="http://schemas.microsoft.com/office/powerpoint/2012/main" userId="SECRETARIAD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38D"/>
    <a:srgbClr val="077B34"/>
    <a:srgbClr val="E6282A"/>
    <a:srgbClr val="92C020"/>
    <a:srgbClr val="A9BE19"/>
    <a:srgbClr val="B42E25"/>
    <a:srgbClr val="E5BE2D"/>
    <a:srgbClr val="FEC617"/>
    <a:srgbClr val="9E1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14" autoAdjust="0"/>
  </p:normalViewPr>
  <p:slideViewPr>
    <p:cSldViewPr snapToGrid="0">
      <p:cViewPr varScale="1">
        <p:scale>
          <a:sx n="61" d="100"/>
          <a:sy n="61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2.2972440216710668E-3"/>
                  <c:y val="7.61629400094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2.2972440216711509E-3"/>
                  <c:y val="-4.03215564755784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4.594488043342302E-2"/>
                  <c:y val="-4.48017294173094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Derechos de petición </c:v>
                </c:pt>
                <c:pt idx="1">
                  <c:v>Informativos</c:v>
                </c:pt>
                <c:pt idx="2">
                  <c:v>Trámites</c:v>
                </c:pt>
                <c:pt idx="3">
                  <c:v>Urgentes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35</c:v>
                </c:pt>
                <c:pt idx="2">
                  <c:v>11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2.2972440216710668E-3"/>
                  <c:y val="7.61629400094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2.2972440216711509E-3"/>
                  <c:y val="-4.03215564755784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4.594488043342302E-2"/>
                  <c:y val="-4.48017294173094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1">
                  <c:v>Informativos</c:v>
                </c:pt>
                <c:pt idx="2">
                  <c:v>Trámites</c:v>
                </c:pt>
                <c:pt idx="3">
                  <c:v>Urgentes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028-43AA-B9EE-3D8CCE38519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028-43AA-B9EE-3D8CCE38519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4028-43AA-B9EE-3D8CCE38519C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1.1486220108355755E-3"/>
                  <c:y val="-6.338527265649211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9.1889760866847719E-3"/>
                  <c:y val="-0.112761932647938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1.8377952173369207E-2"/>
                  <c:y val="7.19076249765700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dLbl>
              <c:idx val="4"/>
              <c:layout>
                <c:manualLayout>
                  <c:x val="1.6080708151698056E-2"/>
                  <c:y val="0.104636005655160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28-43AA-B9EE-3D8CCE38519C}"/>
                </c:ext>
              </c:extLst>
            </c:dLbl>
            <c:dLbl>
              <c:idx val="5"/>
              <c:layout>
                <c:manualLayout>
                  <c:x val="-2.6418306249218235E-2"/>
                  <c:y val="-2.2134539657822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028-43AA-B9EE-3D8CCE38519C}"/>
                </c:ext>
              </c:extLst>
            </c:dLbl>
            <c:dLbl>
              <c:idx val="6"/>
              <c:layout>
                <c:manualLayout>
                  <c:x val="-1.4932086140862524E-2"/>
                  <c:y val="-2.6159001413790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028-43AA-B9EE-3D8CCE385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Hoja1!$A$2:$A$8</c:f>
              <c:strCache>
                <c:ptCount val="7"/>
                <c:pt idx="0">
                  <c:v>Acción de tutela</c:v>
                </c:pt>
                <c:pt idx="1">
                  <c:v>Acción popular </c:v>
                </c:pt>
                <c:pt idx="2">
                  <c:v>Derechos de petición </c:v>
                </c:pt>
                <c:pt idx="3">
                  <c:v>Informativos</c:v>
                </c:pt>
                <c:pt idx="4">
                  <c:v>Otras (certificaciones)</c:v>
                </c:pt>
                <c:pt idx="5">
                  <c:v>Trámites</c:v>
                </c:pt>
                <c:pt idx="6">
                  <c:v>Urgentes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50</c:v>
                </c:pt>
                <c:pt idx="1">
                  <c:v>2</c:v>
                </c:pt>
                <c:pt idx="2">
                  <c:v>10</c:v>
                </c:pt>
                <c:pt idx="3">
                  <c:v>87</c:v>
                </c:pt>
                <c:pt idx="4">
                  <c:v>49</c:v>
                </c:pt>
                <c:pt idx="5">
                  <c:v>60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028-43AA-B9EE-3D8CCE38519C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1.6080708151698056E-2"/>
                  <c:y val="0.146591019461124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5.3985234509272069E-2"/>
                  <c:y val="-2.42237740166489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1.8377952173369207E-2"/>
                  <c:y val="7.19076249765700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dLbl>
              <c:idx val="4"/>
              <c:layout>
                <c:manualLayout>
                  <c:x val="-4.594488043342302E-2"/>
                  <c:y val="-2.8171232291774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28-43AA-B9EE-3D8CCE38519C}"/>
                </c:ext>
              </c:extLst>
            </c:dLbl>
            <c:dLbl>
              <c:idx val="5"/>
              <c:layout>
                <c:manualLayout>
                  <c:x val="-2.6418306249218235E-2"/>
                  <c:y val="-2.2134539657822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28-43AA-B9EE-3D8CCE38519C}"/>
                </c:ext>
              </c:extLst>
            </c:dLbl>
            <c:dLbl>
              <c:idx val="6"/>
              <c:layout>
                <c:manualLayout>
                  <c:x val="-1.4932086140862524E-2"/>
                  <c:y val="-2.6159001413790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28-43AA-B9EE-3D8CCE385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Derechos de petición </c:v>
                </c:pt>
                <c:pt idx="1">
                  <c:v>Informativos</c:v>
                </c:pt>
                <c:pt idx="2">
                  <c:v>Proceso ejecutivo singualr </c:v>
                </c:pt>
                <c:pt idx="3">
                  <c:v>Trámites</c:v>
                </c:pt>
                <c:pt idx="4">
                  <c:v>Urgentes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17</c:v>
                </c:pt>
                <c:pt idx="1">
                  <c:v>200</c:v>
                </c:pt>
                <c:pt idx="2">
                  <c:v>1</c:v>
                </c:pt>
                <c:pt idx="3">
                  <c:v>164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028-43AA-B9EE-3D8CCE38519C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1.6080708151698056E-2"/>
                  <c:y val="0.146591019461124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5.3985234509272069E-2"/>
                  <c:y val="-2.42237740166489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3.7904526357573992E-2"/>
                  <c:y val="-4.557148386816686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dLbl>
              <c:idx val="4"/>
              <c:layout>
                <c:manualLayout>
                  <c:x val="-4.594488043342302E-2"/>
                  <c:y val="-2.8171232291774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28-43AA-B9EE-3D8CCE38519C}"/>
                </c:ext>
              </c:extLst>
            </c:dLbl>
            <c:dLbl>
              <c:idx val="5"/>
              <c:layout>
                <c:manualLayout>
                  <c:x val="-2.6418306249218235E-2"/>
                  <c:y val="-2.2134539657822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28-43AA-B9EE-3D8CCE38519C}"/>
                </c:ext>
              </c:extLst>
            </c:dLbl>
            <c:dLbl>
              <c:idx val="6"/>
              <c:layout>
                <c:manualLayout>
                  <c:x val="-1.4932086140862524E-2"/>
                  <c:y val="-2.6159001413790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28-43AA-B9EE-3D8CCE385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4"/>
                <c:pt idx="0">
                  <c:v>Derechos de petición </c:v>
                </c:pt>
                <c:pt idx="1">
                  <c:v>Informativos</c:v>
                </c:pt>
                <c:pt idx="2">
                  <c:v>Proceso ejecutivo singualr </c:v>
                </c:pt>
                <c:pt idx="3">
                  <c:v>Trámites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43</c:v>
                </c:pt>
                <c:pt idx="1">
                  <c:v>282</c:v>
                </c:pt>
                <c:pt idx="2">
                  <c:v>1</c:v>
                </c:pt>
                <c:pt idx="3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028-43AA-B9EE-3D8CCE38519C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0.11141633505105074"/>
                  <c:y val="1.17715506362056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5.3985234509272069E-2"/>
                  <c:y val="-2.42237740166489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3.7904526357573992E-2"/>
                  <c:y val="-4.557148386816686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dLbl>
              <c:idx val="4"/>
              <c:layout>
                <c:manualLayout>
                  <c:x val="-4.594488043342302E-2"/>
                  <c:y val="-2.8171232291774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28-43AA-B9EE-3D8CCE38519C}"/>
                </c:ext>
              </c:extLst>
            </c:dLbl>
            <c:dLbl>
              <c:idx val="5"/>
              <c:layout>
                <c:manualLayout>
                  <c:x val="-2.6418306249218235E-2"/>
                  <c:y val="-2.2134539657822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28-43AA-B9EE-3D8CCE38519C}"/>
                </c:ext>
              </c:extLst>
            </c:dLbl>
            <c:dLbl>
              <c:idx val="6"/>
              <c:layout>
                <c:manualLayout>
                  <c:x val="-1.4932086140862524E-2"/>
                  <c:y val="-2.6159001413790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28-43AA-B9EE-3D8CCE385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Derechos de petición </c:v>
                </c:pt>
                <c:pt idx="1">
                  <c:v>Informativos</c:v>
                </c:pt>
                <c:pt idx="2">
                  <c:v>SQRS</c:v>
                </c:pt>
                <c:pt idx="3">
                  <c:v>Trámites</c:v>
                </c:pt>
                <c:pt idx="4">
                  <c:v>Urgentes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94</c:v>
                </c:pt>
                <c:pt idx="1">
                  <c:v>19</c:v>
                </c:pt>
                <c:pt idx="2">
                  <c:v>1</c:v>
                </c:pt>
                <c:pt idx="3">
                  <c:v>3066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6EB-494A-AE2D-D18A9BDB51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86EB-494A-AE2D-D18A9BDB51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6EB-494A-AE2D-D18A9BDB51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86EB-494A-AE2D-D18A9BDB51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028-43AA-B9EE-3D8CCE38519C}"/>
              </c:ext>
            </c:extLst>
          </c:dPt>
          <c:dLbls>
            <c:dLbl>
              <c:idx val="0"/>
              <c:layout>
                <c:manualLayout>
                  <c:x val="7.1214564671805675E-2"/>
                  <c:y val="-2.4640951179520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EB-494A-AE2D-D18A9BDB519F}"/>
                </c:ext>
              </c:extLst>
            </c:dLbl>
            <c:dLbl>
              <c:idx val="1"/>
              <c:layout>
                <c:manualLayout>
                  <c:x val="-2.4121062227547084E-2"/>
                  <c:y val="0.231104716336446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EB-494A-AE2D-D18A9BDB519F}"/>
                </c:ext>
              </c:extLst>
            </c:dLbl>
            <c:dLbl>
              <c:idx val="2"/>
              <c:layout>
                <c:manualLayout>
                  <c:x val="-5.5133856520107626E-2"/>
                  <c:y val="2.0045305298996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EB-494A-AE2D-D18A9BDB519F}"/>
                </c:ext>
              </c:extLst>
            </c:dLbl>
            <c:dLbl>
              <c:idx val="3"/>
              <c:layout>
                <c:manualLayout>
                  <c:x val="-3.7904526357573992E-2"/>
                  <c:y val="-4.557148386816686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EB-494A-AE2D-D18A9BDB519F}"/>
                </c:ext>
              </c:extLst>
            </c:dLbl>
            <c:dLbl>
              <c:idx val="4"/>
              <c:layout>
                <c:manualLayout>
                  <c:x val="-4.594488043342302E-2"/>
                  <c:y val="-2.8171232291774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28-43AA-B9EE-3D8CCE38519C}"/>
                </c:ext>
              </c:extLst>
            </c:dLbl>
            <c:dLbl>
              <c:idx val="5"/>
              <c:layout>
                <c:manualLayout>
                  <c:x val="-2.6418306249218235E-2"/>
                  <c:y val="-2.2134539657822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28-43AA-B9EE-3D8CCE38519C}"/>
                </c:ext>
              </c:extLst>
            </c:dLbl>
            <c:dLbl>
              <c:idx val="6"/>
              <c:layout>
                <c:manualLayout>
                  <c:x val="-1.4932086140862524E-2"/>
                  <c:y val="-2.6159001413790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28-43AA-B9EE-3D8CCE3851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Derechos de petición </c:v>
                </c:pt>
                <c:pt idx="1">
                  <c:v>Informativos</c:v>
                </c:pt>
                <c:pt idx="2">
                  <c:v>Proceso ejecutivo singular </c:v>
                </c:pt>
                <c:pt idx="3">
                  <c:v>Trámites</c:v>
                </c:pt>
                <c:pt idx="4">
                  <c:v>Urgentes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56</c:v>
                </c:pt>
                <c:pt idx="1">
                  <c:v>320</c:v>
                </c:pt>
                <c:pt idx="2">
                  <c:v>1</c:v>
                </c:pt>
                <c:pt idx="3">
                  <c:v>383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B-494A-AE2D-D18A9BDB51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55DFB8-F517-4D4F-AB60-7B7840DCD4A1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CO"/>
        </a:p>
      </dgm:t>
    </dgm:pt>
    <dgm:pt modelId="{09616042-6A8F-46E0-A42F-9AB4CA3B6B94}">
      <dgm:prSet phldrT="[Texto]" custT="1"/>
      <dgm:spPr/>
      <dgm:t>
        <a:bodyPr/>
        <a:lstStyle/>
        <a:p>
          <a:r>
            <a:rPr lang="es-CO" sz="2000" b="1" dirty="0">
              <a:latin typeface="+mn-lt"/>
            </a:rPr>
            <a:t>MODALIDAD </a:t>
          </a:r>
        </a:p>
      </dgm:t>
    </dgm:pt>
    <dgm:pt modelId="{27753837-B8E7-4FF3-926E-641289204B36}" type="parTrans" cxnId="{162B6107-3B82-4183-82B2-85805B4F8190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E1561019-8021-46B0-9DED-F5CE43CE31CF}" type="sibTrans" cxnId="{162B6107-3B82-4183-82B2-85805B4F8190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0A757EE-6796-4DB7-B82B-874F13E9CDD8}">
      <dgm:prSet phldrT="[Texto]" custT="1"/>
      <dgm:spPr/>
      <dgm:t>
        <a:bodyPr/>
        <a:lstStyle/>
        <a:p>
          <a:r>
            <a:rPr lang="es-MX" sz="2000" b="0" i="0" dirty="0">
              <a:latin typeface="+mn-lt"/>
            </a:rPr>
            <a:t>Regla general (cualquier tipo de actuación presentada ante una autoridad)</a:t>
          </a:r>
          <a:endParaRPr lang="es-CO" sz="2000" dirty="0">
            <a:latin typeface="+mn-lt"/>
          </a:endParaRPr>
        </a:p>
      </dgm:t>
    </dgm:pt>
    <dgm:pt modelId="{BCDC376D-9D2D-4407-827E-988E660CDA90}" type="parTrans" cxnId="{0486D266-978D-47A9-843E-ED0880F13643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82BB7EF-5DA4-491C-9DD1-4CBDDAE88062}" type="sibTrans" cxnId="{0486D266-978D-47A9-843E-ED0880F13643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194DDE17-F645-4D3E-B6AA-6BFD3CBAB61F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Consultas </a:t>
          </a:r>
        </a:p>
      </dgm:t>
    </dgm:pt>
    <dgm:pt modelId="{3AF9439B-4294-4CD7-B39C-9484ABB3B541}" type="parTrans" cxnId="{6B265F46-A382-4B82-8BAD-F63CAF701A63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2F039139-39B0-4E9E-B1F7-48F4AA6900D4}" type="sibTrans" cxnId="{6B265F46-A382-4B82-8BAD-F63CAF701A63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C08ABB8-A1D4-4FFA-A28D-671A2B4C4C2C}">
      <dgm:prSet phldrT="[Texto]" custT="1"/>
      <dgm:spPr/>
      <dgm:t>
        <a:bodyPr/>
        <a:lstStyle/>
        <a:p>
          <a:r>
            <a:rPr lang="es-CO" sz="2000" b="1" dirty="0">
              <a:latin typeface="+mn-lt"/>
            </a:rPr>
            <a:t>Ley 1755/2015</a:t>
          </a:r>
        </a:p>
      </dgm:t>
    </dgm:pt>
    <dgm:pt modelId="{99F7F471-43EF-47F1-B948-7F37F870D23E}" type="parTrans" cxnId="{5A350FDB-B255-421F-9BFB-8E9C815B38BA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5D47FCF9-8D3F-4C7D-8162-3A72A9D6701F}" type="sibTrans" cxnId="{5A350FDB-B255-421F-9BFB-8E9C815B38BA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5792C54B-DE3F-43A9-BADA-BE33914EB58F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15 días</a:t>
          </a:r>
        </a:p>
      </dgm:t>
    </dgm:pt>
    <dgm:pt modelId="{28CE54F1-9363-421B-8C19-918F8560B3E6}" type="parTrans" cxnId="{03215F0A-BC10-482E-8930-57980F079278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96C66E3-6FE4-48FA-862C-7EF960F9A6C6}" type="sibTrans" cxnId="{03215F0A-BC10-482E-8930-57980F079278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E40EE3BA-194E-4992-8E58-717FBF708A7A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30 días</a:t>
          </a:r>
        </a:p>
      </dgm:t>
    </dgm:pt>
    <dgm:pt modelId="{81E0C20E-B59B-4889-A440-82A7674D3C3D}" type="parTrans" cxnId="{0229D8C1-BA50-40CA-8E14-0399E7F7B1D6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B8BB5AA5-12AD-445E-A338-951FD405B4B8}" type="sibTrans" cxnId="{0229D8C1-BA50-40CA-8E14-0399E7F7B1D6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B36DBEEB-335A-4B58-9302-8BD57DDF8E02}">
      <dgm:prSet phldrT="[Texto]" custT="1"/>
      <dgm:spPr/>
      <dgm:t>
        <a:bodyPr/>
        <a:lstStyle/>
        <a:p>
          <a:r>
            <a:rPr lang="es-CO" sz="2000" b="1" dirty="0">
              <a:latin typeface="+mn-lt"/>
            </a:rPr>
            <a:t>D. 491/2020</a:t>
          </a:r>
        </a:p>
      </dgm:t>
    </dgm:pt>
    <dgm:pt modelId="{D41E26E1-1C43-4CF8-838A-65A743D78698}" type="parTrans" cxnId="{0476A023-B7C3-41B9-9D3F-D7E226BFB3F6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74735C3B-D474-4374-A169-7CF3BB03A153}" type="sibTrans" cxnId="{0476A023-B7C3-41B9-9D3F-D7E226BFB3F6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D2034ED-63A9-4865-A8F6-10EC7ADFEA7A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30 días</a:t>
          </a:r>
        </a:p>
      </dgm:t>
    </dgm:pt>
    <dgm:pt modelId="{FCC86040-D38B-4C5A-A181-5554532AF14A}" type="parTrans" cxnId="{33840792-3A80-4E44-A852-F51CF49EB9FF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F3375A0A-8322-41EF-884F-E20E4F0C2B90}" type="sibTrans" cxnId="{33840792-3A80-4E44-A852-F51CF49EB9FF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C3C0D03-C712-4BEC-85A1-75957ED7287E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35 días</a:t>
          </a:r>
        </a:p>
      </dgm:t>
    </dgm:pt>
    <dgm:pt modelId="{39C4E236-8DB3-4234-ABB3-232C7588A567}" type="parTrans" cxnId="{41D9E09F-C2A5-422F-B668-ADAB0010274A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BC3483D4-2601-44C0-BFE5-F1FD09D89210}" type="sibTrans" cxnId="{41D9E09F-C2A5-422F-B668-ADAB0010274A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CA6B4BFD-5449-45D5-9A8C-28A88D93A1B0}">
      <dgm:prSet phldrT="[Texto]" custT="1"/>
      <dgm:spPr/>
      <dgm:t>
        <a:bodyPr/>
        <a:lstStyle/>
        <a:p>
          <a:r>
            <a:rPr lang="es-MX" sz="2000" b="0" i="0" dirty="0">
              <a:latin typeface="+mn-lt"/>
            </a:rPr>
            <a:t>Peticiones de documentos y de información</a:t>
          </a:r>
          <a:endParaRPr lang="es-CO" sz="2000" dirty="0">
            <a:latin typeface="+mn-lt"/>
          </a:endParaRPr>
        </a:p>
      </dgm:t>
    </dgm:pt>
    <dgm:pt modelId="{321192D4-3147-42D8-8FFC-5CB0909FF119}" type="parTrans" cxnId="{92738687-DAC3-4505-B3F4-1D0120E96DE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F7F195F-A0CD-4248-A695-B03476E68D9A}" type="sibTrans" cxnId="{92738687-DAC3-4505-B3F4-1D0120E96DE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6486D65B-E3A1-405F-81E9-3871DA7BA236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10 días</a:t>
          </a:r>
        </a:p>
      </dgm:t>
    </dgm:pt>
    <dgm:pt modelId="{AECD71AE-2207-4314-B42F-EA5F07461893}" type="parTrans" cxnId="{721E461B-2529-458B-B8A3-E29E3ECFADBB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789BAA2-3D77-452A-8964-EFDDD11AF6AC}" type="sibTrans" cxnId="{721E461B-2529-458B-B8A3-E29E3ECFADBB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2133BF83-BB4D-4909-92DB-410D243733D6}">
      <dgm:prSet phldrT="[Texto]" custT="1"/>
      <dgm:spPr/>
      <dgm:t>
        <a:bodyPr/>
        <a:lstStyle/>
        <a:p>
          <a:r>
            <a:rPr lang="es-CO" sz="2000" dirty="0">
              <a:latin typeface="+mn-lt"/>
            </a:rPr>
            <a:t>20 días</a:t>
          </a:r>
        </a:p>
      </dgm:t>
    </dgm:pt>
    <dgm:pt modelId="{59412735-49F9-4001-B739-BA6BEE76D201}" type="parTrans" cxnId="{00F1E63F-0584-45E4-B476-8090C0FC0BFF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577D5646-7508-48D2-A9B9-360157189D39}" type="sibTrans" cxnId="{00F1E63F-0584-45E4-B476-8090C0FC0BFF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53589496-4A06-4612-A4FE-180F52531615}" type="pres">
      <dgm:prSet presAssocID="{BF55DFB8-F517-4D4F-AB60-7B7840DCD4A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85CEAF6-B757-453C-97AF-35EBE451DB02}" type="pres">
      <dgm:prSet presAssocID="{09616042-6A8F-46E0-A42F-9AB4CA3B6B94}" presName="root" presStyleCnt="0"/>
      <dgm:spPr/>
    </dgm:pt>
    <dgm:pt modelId="{580641F6-0407-4CED-8876-00DA5F53BBCA}" type="pres">
      <dgm:prSet presAssocID="{09616042-6A8F-46E0-A42F-9AB4CA3B6B94}" presName="rootComposite" presStyleCnt="0"/>
      <dgm:spPr/>
    </dgm:pt>
    <dgm:pt modelId="{5D3C64B0-3855-46CC-9946-D08933C3D4D0}" type="pres">
      <dgm:prSet presAssocID="{09616042-6A8F-46E0-A42F-9AB4CA3B6B94}" presName="rootText" presStyleLbl="node1" presStyleIdx="0" presStyleCnt="3" custScaleY="70906"/>
      <dgm:spPr/>
      <dgm:t>
        <a:bodyPr/>
        <a:lstStyle/>
        <a:p>
          <a:endParaRPr lang="es-ES"/>
        </a:p>
      </dgm:t>
    </dgm:pt>
    <dgm:pt modelId="{A6D9D61F-7C10-47AD-AB9D-6724D28EB6F6}" type="pres">
      <dgm:prSet presAssocID="{09616042-6A8F-46E0-A42F-9AB4CA3B6B94}" presName="rootConnector" presStyleLbl="node1" presStyleIdx="0" presStyleCnt="3"/>
      <dgm:spPr/>
      <dgm:t>
        <a:bodyPr/>
        <a:lstStyle/>
        <a:p>
          <a:endParaRPr lang="es-ES"/>
        </a:p>
      </dgm:t>
    </dgm:pt>
    <dgm:pt modelId="{E92AD232-884F-41B8-8640-82886C4763EF}" type="pres">
      <dgm:prSet presAssocID="{09616042-6A8F-46E0-A42F-9AB4CA3B6B94}" presName="childShape" presStyleCnt="0"/>
      <dgm:spPr/>
    </dgm:pt>
    <dgm:pt modelId="{6CD49E05-A888-4595-8121-875DE7008BAC}" type="pres">
      <dgm:prSet presAssocID="{BCDC376D-9D2D-4407-827E-988E660CDA90}" presName="Name13" presStyleLbl="parChTrans1D2" presStyleIdx="0" presStyleCnt="9"/>
      <dgm:spPr/>
      <dgm:t>
        <a:bodyPr/>
        <a:lstStyle/>
        <a:p>
          <a:endParaRPr lang="es-ES"/>
        </a:p>
      </dgm:t>
    </dgm:pt>
    <dgm:pt modelId="{DDAB2047-550B-4E0D-B36C-3871A6C4C187}" type="pres">
      <dgm:prSet presAssocID="{30A757EE-6796-4DB7-B82B-874F13E9CDD8}" presName="childText" presStyleLbl="bgAcc1" presStyleIdx="0" presStyleCnt="9" custScaleY="776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CB3D292-7769-4376-8575-62737E45E653}" type="pres">
      <dgm:prSet presAssocID="{321192D4-3147-42D8-8FFC-5CB0909FF119}" presName="Name13" presStyleLbl="parChTrans1D2" presStyleIdx="1" presStyleCnt="9"/>
      <dgm:spPr/>
      <dgm:t>
        <a:bodyPr/>
        <a:lstStyle/>
        <a:p>
          <a:endParaRPr lang="es-ES"/>
        </a:p>
      </dgm:t>
    </dgm:pt>
    <dgm:pt modelId="{44F55567-7630-4F68-A9CC-CE638926CB8F}" type="pres">
      <dgm:prSet presAssocID="{CA6B4BFD-5449-45D5-9A8C-28A88D93A1B0}" presName="childText" presStyleLbl="bgAcc1" presStyleIdx="1" presStyleCnt="9" custScaleY="549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DBF8DA-A9A8-48D5-B184-033118A91B2A}" type="pres">
      <dgm:prSet presAssocID="{3AF9439B-4294-4CD7-B39C-9484ABB3B541}" presName="Name13" presStyleLbl="parChTrans1D2" presStyleIdx="2" presStyleCnt="9"/>
      <dgm:spPr/>
      <dgm:t>
        <a:bodyPr/>
        <a:lstStyle/>
        <a:p>
          <a:endParaRPr lang="es-ES"/>
        </a:p>
      </dgm:t>
    </dgm:pt>
    <dgm:pt modelId="{04A0F2BB-DD89-4751-AE83-77A7BB036F0A}" type="pres">
      <dgm:prSet presAssocID="{194DDE17-F645-4D3E-B6AA-6BFD3CBAB61F}" presName="childText" presStyleLbl="bgAcc1" presStyleIdx="2" presStyleCnt="9" custScaleY="192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29D1A1-00B2-44EC-9E6E-16BA4A27FFC6}" type="pres">
      <dgm:prSet presAssocID="{4C08ABB8-A1D4-4FFA-A28D-671A2B4C4C2C}" presName="root" presStyleCnt="0"/>
      <dgm:spPr/>
    </dgm:pt>
    <dgm:pt modelId="{04AD3397-7CBB-467E-9AFC-30142250697A}" type="pres">
      <dgm:prSet presAssocID="{4C08ABB8-A1D4-4FFA-A28D-671A2B4C4C2C}" presName="rootComposite" presStyleCnt="0"/>
      <dgm:spPr/>
    </dgm:pt>
    <dgm:pt modelId="{38D674E3-8CFA-443A-9827-16A43B453E8C}" type="pres">
      <dgm:prSet presAssocID="{4C08ABB8-A1D4-4FFA-A28D-671A2B4C4C2C}" presName="rootText" presStyleLbl="node1" presStyleIdx="1" presStyleCnt="3" custScaleY="69577"/>
      <dgm:spPr/>
      <dgm:t>
        <a:bodyPr/>
        <a:lstStyle/>
        <a:p>
          <a:endParaRPr lang="es-ES"/>
        </a:p>
      </dgm:t>
    </dgm:pt>
    <dgm:pt modelId="{22DAC7C2-36B1-4405-AF6F-CAAF256A42A5}" type="pres">
      <dgm:prSet presAssocID="{4C08ABB8-A1D4-4FFA-A28D-671A2B4C4C2C}" presName="rootConnector" presStyleLbl="node1" presStyleIdx="1" presStyleCnt="3"/>
      <dgm:spPr/>
      <dgm:t>
        <a:bodyPr/>
        <a:lstStyle/>
        <a:p>
          <a:endParaRPr lang="es-ES"/>
        </a:p>
      </dgm:t>
    </dgm:pt>
    <dgm:pt modelId="{CFC93F99-05C6-4D62-A1FA-9BBF62AFD3B3}" type="pres">
      <dgm:prSet presAssocID="{4C08ABB8-A1D4-4FFA-A28D-671A2B4C4C2C}" presName="childShape" presStyleCnt="0"/>
      <dgm:spPr/>
    </dgm:pt>
    <dgm:pt modelId="{F16A4E23-FC37-4A74-B5C2-B16C920FA3D4}" type="pres">
      <dgm:prSet presAssocID="{28CE54F1-9363-421B-8C19-918F8560B3E6}" presName="Name13" presStyleLbl="parChTrans1D2" presStyleIdx="3" presStyleCnt="9"/>
      <dgm:spPr/>
      <dgm:t>
        <a:bodyPr/>
        <a:lstStyle/>
        <a:p>
          <a:endParaRPr lang="es-ES"/>
        </a:p>
      </dgm:t>
    </dgm:pt>
    <dgm:pt modelId="{154C0682-9DD5-422B-86CF-5278ACCD72A7}" type="pres">
      <dgm:prSet presAssocID="{5792C54B-DE3F-43A9-BADA-BE33914EB58F}" presName="childText" presStyleLbl="bgAcc1" presStyleIdx="3" presStyleCnt="9" custScaleY="618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2A3211-637D-42BC-A118-402F53EE7D5C}" type="pres">
      <dgm:prSet presAssocID="{AECD71AE-2207-4314-B42F-EA5F07461893}" presName="Name13" presStyleLbl="parChTrans1D2" presStyleIdx="4" presStyleCnt="9"/>
      <dgm:spPr/>
      <dgm:t>
        <a:bodyPr/>
        <a:lstStyle/>
        <a:p>
          <a:endParaRPr lang="es-ES"/>
        </a:p>
      </dgm:t>
    </dgm:pt>
    <dgm:pt modelId="{E47F42DA-EC0D-46A5-8B08-D4C7D266FC69}" type="pres">
      <dgm:prSet presAssocID="{6486D65B-E3A1-405F-81E9-3871DA7BA236}" presName="childText" presStyleLbl="bgAcc1" presStyleIdx="4" presStyleCnt="9" custScaleY="421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38E77A-F984-4C1A-B312-E7A8C0396B58}" type="pres">
      <dgm:prSet presAssocID="{81E0C20E-B59B-4889-A440-82A7674D3C3D}" presName="Name13" presStyleLbl="parChTrans1D2" presStyleIdx="5" presStyleCnt="9"/>
      <dgm:spPr/>
      <dgm:t>
        <a:bodyPr/>
        <a:lstStyle/>
        <a:p>
          <a:endParaRPr lang="es-ES"/>
        </a:p>
      </dgm:t>
    </dgm:pt>
    <dgm:pt modelId="{5222D6CF-EF00-43A0-B4BB-07255458796E}" type="pres">
      <dgm:prSet presAssocID="{E40EE3BA-194E-4992-8E58-717FBF708A7A}" presName="childText" presStyleLbl="bgAcc1" presStyleIdx="5" presStyleCnt="9" custScaleY="397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F87FB7-64E8-4B70-B81A-C87F75AF9F25}" type="pres">
      <dgm:prSet presAssocID="{B36DBEEB-335A-4B58-9302-8BD57DDF8E02}" presName="root" presStyleCnt="0"/>
      <dgm:spPr/>
    </dgm:pt>
    <dgm:pt modelId="{9673C69A-8C54-4EC0-A2E6-5C4DAA7CDEC6}" type="pres">
      <dgm:prSet presAssocID="{B36DBEEB-335A-4B58-9302-8BD57DDF8E02}" presName="rootComposite" presStyleCnt="0"/>
      <dgm:spPr/>
    </dgm:pt>
    <dgm:pt modelId="{519A4958-B50E-4177-8D30-E39850E537D9}" type="pres">
      <dgm:prSet presAssocID="{B36DBEEB-335A-4B58-9302-8BD57DDF8E02}" presName="rootText" presStyleLbl="node1" presStyleIdx="2" presStyleCnt="3" custScaleY="64263"/>
      <dgm:spPr/>
      <dgm:t>
        <a:bodyPr/>
        <a:lstStyle/>
        <a:p>
          <a:endParaRPr lang="es-ES"/>
        </a:p>
      </dgm:t>
    </dgm:pt>
    <dgm:pt modelId="{B355457A-EF30-4340-BE0D-0360DEE41B72}" type="pres">
      <dgm:prSet presAssocID="{B36DBEEB-335A-4B58-9302-8BD57DDF8E02}" presName="rootConnector" presStyleLbl="node1" presStyleIdx="2" presStyleCnt="3"/>
      <dgm:spPr/>
      <dgm:t>
        <a:bodyPr/>
        <a:lstStyle/>
        <a:p>
          <a:endParaRPr lang="es-ES"/>
        </a:p>
      </dgm:t>
    </dgm:pt>
    <dgm:pt modelId="{3BA24297-F465-474E-AD6F-27DC6649D416}" type="pres">
      <dgm:prSet presAssocID="{B36DBEEB-335A-4B58-9302-8BD57DDF8E02}" presName="childShape" presStyleCnt="0"/>
      <dgm:spPr/>
    </dgm:pt>
    <dgm:pt modelId="{D7E6F04B-36AD-4B10-A8DF-8C537B2BB123}" type="pres">
      <dgm:prSet presAssocID="{FCC86040-D38B-4C5A-A181-5554532AF14A}" presName="Name13" presStyleLbl="parChTrans1D2" presStyleIdx="6" presStyleCnt="9"/>
      <dgm:spPr/>
      <dgm:t>
        <a:bodyPr/>
        <a:lstStyle/>
        <a:p>
          <a:endParaRPr lang="es-ES"/>
        </a:p>
      </dgm:t>
    </dgm:pt>
    <dgm:pt modelId="{21A0BA3E-0FC4-47CA-8470-208ECD5AEB09}" type="pres">
      <dgm:prSet presAssocID="{0D2034ED-63A9-4865-A8F6-10EC7ADFEA7A}" presName="childText" presStyleLbl="bgAcc1" presStyleIdx="6" presStyleCnt="9" custScaleY="592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D3A9B7-03A2-4DAC-810A-B957443C5F17}" type="pres">
      <dgm:prSet presAssocID="{59412735-49F9-4001-B739-BA6BEE76D201}" presName="Name13" presStyleLbl="parChTrans1D2" presStyleIdx="7" presStyleCnt="9"/>
      <dgm:spPr/>
      <dgm:t>
        <a:bodyPr/>
        <a:lstStyle/>
        <a:p>
          <a:endParaRPr lang="es-ES"/>
        </a:p>
      </dgm:t>
    </dgm:pt>
    <dgm:pt modelId="{B74EFB50-0B5F-461F-8926-9D8A332C2B58}" type="pres">
      <dgm:prSet presAssocID="{2133BF83-BB4D-4909-92DB-410D243733D6}" presName="childText" presStyleLbl="bgAcc1" presStyleIdx="7" presStyleCnt="9" custScaleY="435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719DD9-2A59-4D86-B048-31B01D10283F}" type="pres">
      <dgm:prSet presAssocID="{39C4E236-8DB3-4234-ABB3-232C7588A567}" presName="Name13" presStyleLbl="parChTrans1D2" presStyleIdx="8" presStyleCnt="9"/>
      <dgm:spPr/>
      <dgm:t>
        <a:bodyPr/>
        <a:lstStyle/>
        <a:p>
          <a:endParaRPr lang="es-ES"/>
        </a:p>
      </dgm:t>
    </dgm:pt>
    <dgm:pt modelId="{724F47AC-2BF0-4019-AC43-9A1C3DB2FC8C}" type="pres">
      <dgm:prSet presAssocID="{0C3C0D03-C712-4BEC-85A1-75957ED7287E}" presName="childText" presStyleLbl="bgAcc1" presStyleIdx="8" presStyleCnt="9" custScaleY="525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AA0A164-65F5-4CEB-AA95-348D55FDFCFA}" type="presOf" srcId="{B36DBEEB-335A-4B58-9302-8BD57DDF8E02}" destId="{B355457A-EF30-4340-BE0D-0360DEE41B72}" srcOrd="1" destOrd="0" presId="urn:microsoft.com/office/officeart/2005/8/layout/hierarchy3"/>
    <dgm:cxn modelId="{B2999C1F-7B94-4244-8434-1EE38AF01F7E}" type="presOf" srcId="{81E0C20E-B59B-4889-A440-82A7674D3C3D}" destId="{1738E77A-F984-4C1A-B312-E7A8C0396B58}" srcOrd="0" destOrd="0" presId="urn:microsoft.com/office/officeart/2005/8/layout/hierarchy3"/>
    <dgm:cxn modelId="{162B6107-3B82-4183-82B2-85805B4F8190}" srcId="{BF55DFB8-F517-4D4F-AB60-7B7840DCD4A1}" destId="{09616042-6A8F-46E0-A42F-9AB4CA3B6B94}" srcOrd="0" destOrd="0" parTransId="{27753837-B8E7-4FF3-926E-641289204B36}" sibTransId="{E1561019-8021-46B0-9DED-F5CE43CE31CF}"/>
    <dgm:cxn modelId="{0476A023-B7C3-41B9-9D3F-D7E226BFB3F6}" srcId="{BF55DFB8-F517-4D4F-AB60-7B7840DCD4A1}" destId="{B36DBEEB-335A-4B58-9302-8BD57DDF8E02}" srcOrd="2" destOrd="0" parTransId="{D41E26E1-1C43-4CF8-838A-65A743D78698}" sibTransId="{74735C3B-D474-4374-A169-7CF3BB03A153}"/>
    <dgm:cxn modelId="{AF7079F1-3B74-4F06-B1A6-6027B2DC0738}" type="presOf" srcId="{6486D65B-E3A1-405F-81E9-3871DA7BA236}" destId="{E47F42DA-EC0D-46A5-8B08-D4C7D266FC69}" srcOrd="0" destOrd="0" presId="urn:microsoft.com/office/officeart/2005/8/layout/hierarchy3"/>
    <dgm:cxn modelId="{4F1EE802-865F-406F-A09E-F1293E91A92F}" type="presOf" srcId="{B36DBEEB-335A-4B58-9302-8BD57DDF8E02}" destId="{519A4958-B50E-4177-8D30-E39850E537D9}" srcOrd="0" destOrd="0" presId="urn:microsoft.com/office/officeart/2005/8/layout/hierarchy3"/>
    <dgm:cxn modelId="{0486D266-978D-47A9-843E-ED0880F13643}" srcId="{09616042-6A8F-46E0-A42F-9AB4CA3B6B94}" destId="{30A757EE-6796-4DB7-B82B-874F13E9CDD8}" srcOrd="0" destOrd="0" parTransId="{BCDC376D-9D2D-4407-827E-988E660CDA90}" sibTransId="{482BB7EF-5DA4-491C-9DD1-4CBDDAE88062}"/>
    <dgm:cxn modelId="{721E461B-2529-458B-B8A3-E29E3ECFADBB}" srcId="{4C08ABB8-A1D4-4FFA-A28D-671A2B4C4C2C}" destId="{6486D65B-E3A1-405F-81E9-3871DA7BA236}" srcOrd="1" destOrd="0" parTransId="{AECD71AE-2207-4314-B42F-EA5F07461893}" sibTransId="{3789BAA2-3D77-452A-8964-EFDDD11AF6AC}"/>
    <dgm:cxn modelId="{F46213BD-6DBC-453C-A685-AF21195C80F7}" type="presOf" srcId="{30A757EE-6796-4DB7-B82B-874F13E9CDD8}" destId="{DDAB2047-550B-4E0D-B36C-3871A6C4C187}" srcOrd="0" destOrd="0" presId="urn:microsoft.com/office/officeart/2005/8/layout/hierarchy3"/>
    <dgm:cxn modelId="{33840792-3A80-4E44-A852-F51CF49EB9FF}" srcId="{B36DBEEB-335A-4B58-9302-8BD57DDF8E02}" destId="{0D2034ED-63A9-4865-A8F6-10EC7ADFEA7A}" srcOrd="0" destOrd="0" parTransId="{FCC86040-D38B-4C5A-A181-5554532AF14A}" sibTransId="{F3375A0A-8322-41EF-884F-E20E4F0C2B90}"/>
    <dgm:cxn modelId="{03F88235-D3AB-4A8C-B87C-B8F447EF7E8C}" type="presOf" srcId="{5792C54B-DE3F-43A9-BADA-BE33914EB58F}" destId="{154C0682-9DD5-422B-86CF-5278ACCD72A7}" srcOrd="0" destOrd="0" presId="urn:microsoft.com/office/officeart/2005/8/layout/hierarchy3"/>
    <dgm:cxn modelId="{28FED0BD-B3B6-4DBD-B3F8-A02351B10AB4}" type="presOf" srcId="{39C4E236-8DB3-4234-ABB3-232C7588A567}" destId="{15719DD9-2A59-4D86-B048-31B01D10283F}" srcOrd="0" destOrd="0" presId="urn:microsoft.com/office/officeart/2005/8/layout/hierarchy3"/>
    <dgm:cxn modelId="{0512D05C-368D-4445-9B4F-18D1F4EA0358}" type="presOf" srcId="{28CE54F1-9363-421B-8C19-918F8560B3E6}" destId="{F16A4E23-FC37-4A74-B5C2-B16C920FA3D4}" srcOrd="0" destOrd="0" presId="urn:microsoft.com/office/officeart/2005/8/layout/hierarchy3"/>
    <dgm:cxn modelId="{0C50C5E8-A2E2-43EB-9D04-504D6B680C69}" type="presOf" srcId="{CA6B4BFD-5449-45D5-9A8C-28A88D93A1B0}" destId="{44F55567-7630-4F68-A9CC-CE638926CB8F}" srcOrd="0" destOrd="0" presId="urn:microsoft.com/office/officeart/2005/8/layout/hierarchy3"/>
    <dgm:cxn modelId="{0229D8C1-BA50-40CA-8E14-0399E7F7B1D6}" srcId="{4C08ABB8-A1D4-4FFA-A28D-671A2B4C4C2C}" destId="{E40EE3BA-194E-4992-8E58-717FBF708A7A}" srcOrd="2" destOrd="0" parTransId="{81E0C20E-B59B-4889-A440-82A7674D3C3D}" sibTransId="{B8BB5AA5-12AD-445E-A338-951FD405B4B8}"/>
    <dgm:cxn modelId="{0BEDBBF3-8A63-47E1-B6AA-183A6B3A6F50}" type="presOf" srcId="{09616042-6A8F-46E0-A42F-9AB4CA3B6B94}" destId="{A6D9D61F-7C10-47AD-AB9D-6724D28EB6F6}" srcOrd="1" destOrd="0" presId="urn:microsoft.com/office/officeart/2005/8/layout/hierarchy3"/>
    <dgm:cxn modelId="{6B265F46-A382-4B82-8BAD-F63CAF701A63}" srcId="{09616042-6A8F-46E0-A42F-9AB4CA3B6B94}" destId="{194DDE17-F645-4D3E-B6AA-6BFD3CBAB61F}" srcOrd="2" destOrd="0" parTransId="{3AF9439B-4294-4CD7-B39C-9484ABB3B541}" sibTransId="{2F039139-39B0-4E9E-B1F7-48F4AA6900D4}"/>
    <dgm:cxn modelId="{49AEF61E-E563-4C6B-A7FA-954DA33D9187}" type="presOf" srcId="{4C08ABB8-A1D4-4FFA-A28D-671A2B4C4C2C}" destId="{38D674E3-8CFA-443A-9827-16A43B453E8C}" srcOrd="0" destOrd="0" presId="urn:microsoft.com/office/officeart/2005/8/layout/hierarchy3"/>
    <dgm:cxn modelId="{87F2A17A-9652-40D5-B21B-967516412CF3}" type="presOf" srcId="{194DDE17-F645-4D3E-B6AA-6BFD3CBAB61F}" destId="{04A0F2BB-DD89-4751-AE83-77A7BB036F0A}" srcOrd="0" destOrd="0" presId="urn:microsoft.com/office/officeart/2005/8/layout/hierarchy3"/>
    <dgm:cxn modelId="{49D2A5AE-B66E-4DAE-B2F9-C357A74E60BE}" type="presOf" srcId="{0D2034ED-63A9-4865-A8F6-10EC7ADFEA7A}" destId="{21A0BA3E-0FC4-47CA-8470-208ECD5AEB09}" srcOrd="0" destOrd="0" presId="urn:microsoft.com/office/officeart/2005/8/layout/hierarchy3"/>
    <dgm:cxn modelId="{A5BC3D23-FEEA-4D7A-AE12-B1E3AE5B5787}" type="presOf" srcId="{FCC86040-D38B-4C5A-A181-5554532AF14A}" destId="{D7E6F04B-36AD-4B10-A8DF-8C537B2BB123}" srcOrd="0" destOrd="0" presId="urn:microsoft.com/office/officeart/2005/8/layout/hierarchy3"/>
    <dgm:cxn modelId="{1EF7C709-5884-46A2-97B8-807B0E1FADBE}" type="presOf" srcId="{AECD71AE-2207-4314-B42F-EA5F07461893}" destId="{5B2A3211-637D-42BC-A118-402F53EE7D5C}" srcOrd="0" destOrd="0" presId="urn:microsoft.com/office/officeart/2005/8/layout/hierarchy3"/>
    <dgm:cxn modelId="{CB9B2C36-7B46-4D71-944C-A24870D7F63A}" type="presOf" srcId="{BCDC376D-9D2D-4407-827E-988E660CDA90}" destId="{6CD49E05-A888-4595-8121-875DE7008BAC}" srcOrd="0" destOrd="0" presId="urn:microsoft.com/office/officeart/2005/8/layout/hierarchy3"/>
    <dgm:cxn modelId="{41D9E09F-C2A5-422F-B668-ADAB0010274A}" srcId="{B36DBEEB-335A-4B58-9302-8BD57DDF8E02}" destId="{0C3C0D03-C712-4BEC-85A1-75957ED7287E}" srcOrd="2" destOrd="0" parTransId="{39C4E236-8DB3-4234-ABB3-232C7588A567}" sibTransId="{BC3483D4-2601-44C0-BFE5-F1FD09D89210}"/>
    <dgm:cxn modelId="{24BDF8AC-C570-486E-BB16-8EEF56F70D21}" type="presOf" srcId="{2133BF83-BB4D-4909-92DB-410D243733D6}" destId="{B74EFB50-0B5F-461F-8926-9D8A332C2B58}" srcOrd="0" destOrd="0" presId="urn:microsoft.com/office/officeart/2005/8/layout/hierarchy3"/>
    <dgm:cxn modelId="{03215F0A-BC10-482E-8930-57980F079278}" srcId="{4C08ABB8-A1D4-4FFA-A28D-671A2B4C4C2C}" destId="{5792C54B-DE3F-43A9-BADA-BE33914EB58F}" srcOrd="0" destOrd="0" parTransId="{28CE54F1-9363-421B-8C19-918F8560B3E6}" sibTransId="{396C66E3-6FE4-48FA-862C-7EF960F9A6C6}"/>
    <dgm:cxn modelId="{AAE9FB6B-1C90-466C-959E-BC1890941666}" type="presOf" srcId="{09616042-6A8F-46E0-A42F-9AB4CA3B6B94}" destId="{5D3C64B0-3855-46CC-9946-D08933C3D4D0}" srcOrd="0" destOrd="0" presId="urn:microsoft.com/office/officeart/2005/8/layout/hierarchy3"/>
    <dgm:cxn modelId="{5A350FDB-B255-421F-9BFB-8E9C815B38BA}" srcId="{BF55DFB8-F517-4D4F-AB60-7B7840DCD4A1}" destId="{4C08ABB8-A1D4-4FFA-A28D-671A2B4C4C2C}" srcOrd="1" destOrd="0" parTransId="{99F7F471-43EF-47F1-B948-7F37F870D23E}" sibTransId="{5D47FCF9-8D3F-4C7D-8162-3A72A9D6701F}"/>
    <dgm:cxn modelId="{A0D2D9B4-C867-4B75-9810-677CDE705C72}" type="presOf" srcId="{4C08ABB8-A1D4-4FFA-A28D-671A2B4C4C2C}" destId="{22DAC7C2-36B1-4405-AF6F-CAAF256A42A5}" srcOrd="1" destOrd="0" presId="urn:microsoft.com/office/officeart/2005/8/layout/hierarchy3"/>
    <dgm:cxn modelId="{60CEDD2A-7952-418C-A45B-2FE986678E9A}" type="presOf" srcId="{0C3C0D03-C712-4BEC-85A1-75957ED7287E}" destId="{724F47AC-2BF0-4019-AC43-9A1C3DB2FC8C}" srcOrd="0" destOrd="0" presId="urn:microsoft.com/office/officeart/2005/8/layout/hierarchy3"/>
    <dgm:cxn modelId="{AFD812B9-616F-45FC-8EAD-C6E155DA9541}" type="presOf" srcId="{BF55DFB8-F517-4D4F-AB60-7B7840DCD4A1}" destId="{53589496-4A06-4612-A4FE-180F52531615}" srcOrd="0" destOrd="0" presId="urn:microsoft.com/office/officeart/2005/8/layout/hierarchy3"/>
    <dgm:cxn modelId="{0BC429C8-3BD3-44A0-8D60-4147213BF90A}" type="presOf" srcId="{3AF9439B-4294-4CD7-B39C-9484ABB3B541}" destId="{B7DBF8DA-A9A8-48D5-B184-033118A91B2A}" srcOrd="0" destOrd="0" presId="urn:microsoft.com/office/officeart/2005/8/layout/hierarchy3"/>
    <dgm:cxn modelId="{92738687-DAC3-4505-B3F4-1D0120E96DEC}" srcId="{09616042-6A8F-46E0-A42F-9AB4CA3B6B94}" destId="{CA6B4BFD-5449-45D5-9A8C-28A88D93A1B0}" srcOrd="1" destOrd="0" parTransId="{321192D4-3147-42D8-8FFC-5CB0909FF119}" sibTransId="{4F7F195F-A0CD-4248-A695-B03476E68D9A}"/>
    <dgm:cxn modelId="{35FDAA99-6258-4B7A-8C40-81C1DEBC2239}" type="presOf" srcId="{59412735-49F9-4001-B739-BA6BEE76D201}" destId="{51D3A9B7-03A2-4DAC-810A-B957443C5F17}" srcOrd="0" destOrd="0" presId="urn:microsoft.com/office/officeart/2005/8/layout/hierarchy3"/>
    <dgm:cxn modelId="{059D31FB-52F8-4B51-8B1A-EC5C6E9A7D4C}" type="presOf" srcId="{E40EE3BA-194E-4992-8E58-717FBF708A7A}" destId="{5222D6CF-EF00-43A0-B4BB-07255458796E}" srcOrd="0" destOrd="0" presId="urn:microsoft.com/office/officeart/2005/8/layout/hierarchy3"/>
    <dgm:cxn modelId="{FF07432B-DCE0-4FA5-82B0-91F4D5DD6B5D}" type="presOf" srcId="{321192D4-3147-42D8-8FFC-5CB0909FF119}" destId="{1CB3D292-7769-4376-8575-62737E45E653}" srcOrd="0" destOrd="0" presId="urn:microsoft.com/office/officeart/2005/8/layout/hierarchy3"/>
    <dgm:cxn modelId="{00F1E63F-0584-45E4-B476-8090C0FC0BFF}" srcId="{B36DBEEB-335A-4B58-9302-8BD57DDF8E02}" destId="{2133BF83-BB4D-4909-92DB-410D243733D6}" srcOrd="1" destOrd="0" parTransId="{59412735-49F9-4001-B739-BA6BEE76D201}" sibTransId="{577D5646-7508-48D2-A9B9-360157189D39}"/>
    <dgm:cxn modelId="{E1EF894E-5113-49B8-85DB-14110F74BF1B}" type="presParOf" srcId="{53589496-4A06-4612-A4FE-180F52531615}" destId="{B85CEAF6-B757-453C-97AF-35EBE451DB02}" srcOrd="0" destOrd="0" presId="urn:microsoft.com/office/officeart/2005/8/layout/hierarchy3"/>
    <dgm:cxn modelId="{AEAEAA1D-7E58-4C2E-AA74-021906E06680}" type="presParOf" srcId="{B85CEAF6-B757-453C-97AF-35EBE451DB02}" destId="{580641F6-0407-4CED-8876-00DA5F53BBCA}" srcOrd="0" destOrd="0" presId="urn:microsoft.com/office/officeart/2005/8/layout/hierarchy3"/>
    <dgm:cxn modelId="{7B4624EF-1CC2-4F6C-9CA4-01359E1104FB}" type="presParOf" srcId="{580641F6-0407-4CED-8876-00DA5F53BBCA}" destId="{5D3C64B0-3855-46CC-9946-D08933C3D4D0}" srcOrd="0" destOrd="0" presId="urn:microsoft.com/office/officeart/2005/8/layout/hierarchy3"/>
    <dgm:cxn modelId="{DC0F514F-C1E2-4766-B14D-8F22BB22A57E}" type="presParOf" srcId="{580641F6-0407-4CED-8876-00DA5F53BBCA}" destId="{A6D9D61F-7C10-47AD-AB9D-6724D28EB6F6}" srcOrd="1" destOrd="0" presId="urn:microsoft.com/office/officeart/2005/8/layout/hierarchy3"/>
    <dgm:cxn modelId="{0D678EF5-F33E-4A4E-892F-BAD83707923A}" type="presParOf" srcId="{B85CEAF6-B757-453C-97AF-35EBE451DB02}" destId="{E92AD232-884F-41B8-8640-82886C4763EF}" srcOrd="1" destOrd="0" presId="urn:microsoft.com/office/officeart/2005/8/layout/hierarchy3"/>
    <dgm:cxn modelId="{62D51673-9745-4F34-ABBE-422019EAE94E}" type="presParOf" srcId="{E92AD232-884F-41B8-8640-82886C4763EF}" destId="{6CD49E05-A888-4595-8121-875DE7008BAC}" srcOrd="0" destOrd="0" presId="urn:microsoft.com/office/officeart/2005/8/layout/hierarchy3"/>
    <dgm:cxn modelId="{0F490DE9-BAF8-4D3E-8A44-EEF1E16C5516}" type="presParOf" srcId="{E92AD232-884F-41B8-8640-82886C4763EF}" destId="{DDAB2047-550B-4E0D-B36C-3871A6C4C187}" srcOrd="1" destOrd="0" presId="urn:microsoft.com/office/officeart/2005/8/layout/hierarchy3"/>
    <dgm:cxn modelId="{5A6FE236-0CF4-456E-BF6A-51ACE4AAA511}" type="presParOf" srcId="{E92AD232-884F-41B8-8640-82886C4763EF}" destId="{1CB3D292-7769-4376-8575-62737E45E653}" srcOrd="2" destOrd="0" presId="urn:microsoft.com/office/officeart/2005/8/layout/hierarchy3"/>
    <dgm:cxn modelId="{8DBB7509-609A-408E-8FAB-E64AF87C6B56}" type="presParOf" srcId="{E92AD232-884F-41B8-8640-82886C4763EF}" destId="{44F55567-7630-4F68-A9CC-CE638926CB8F}" srcOrd="3" destOrd="0" presId="urn:microsoft.com/office/officeart/2005/8/layout/hierarchy3"/>
    <dgm:cxn modelId="{D1A402AD-30D6-4BAA-9F99-407F1D3C3C96}" type="presParOf" srcId="{E92AD232-884F-41B8-8640-82886C4763EF}" destId="{B7DBF8DA-A9A8-48D5-B184-033118A91B2A}" srcOrd="4" destOrd="0" presId="urn:microsoft.com/office/officeart/2005/8/layout/hierarchy3"/>
    <dgm:cxn modelId="{EAE1E947-6998-42A0-A5DA-3170441F2E69}" type="presParOf" srcId="{E92AD232-884F-41B8-8640-82886C4763EF}" destId="{04A0F2BB-DD89-4751-AE83-77A7BB036F0A}" srcOrd="5" destOrd="0" presId="urn:microsoft.com/office/officeart/2005/8/layout/hierarchy3"/>
    <dgm:cxn modelId="{DB52013D-D216-4229-92DC-21ADE53C13EF}" type="presParOf" srcId="{53589496-4A06-4612-A4FE-180F52531615}" destId="{DD29D1A1-00B2-44EC-9E6E-16BA4A27FFC6}" srcOrd="1" destOrd="0" presId="urn:microsoft.com/office/officeart/2005/8/layout/hierarchy3"/>
    <dgm:cxn modelId="{3081E7E6-FE1D-4321-89F0-FAF1B3EE4506}" type="presParOf" srcId="{DD29D1A1-00B2-44EC-9E6E-16BA4A27FFC6}" destId="{04AD3397-7CBB-467E-9AFC-30142250697A}" srcOrd="0" destOrd="0" presId="urn:microsoft.com/office/officeart/2005/8/layout/hierarchy3"/>
    <dgm:cxn modelId="{8EFD2FE0-BD0F-4D95-95E4-C99B95092412}" type="presParOf" srcId="{04AD3397-7CBB-467E-9AFC-30142250697A}" destId="{38D674E3-8CFA-443A-9827-16A43B453E8C}" srcOrd="0" destOrd="0" presId="urn:microsoft.com/office/officeart/2005/8/layout/hierarchy3"/>
    <dgm:cxn modelId="{917FFC90-5643-4EB4-9F20-EA99208EB231}" type="presParOf" srcId="{04AD3397-7CBB-467E-9AFC-30142250697A}" destId="{22DAC7C2-36B1-4405-AF6F-CAAF256A42A5}" srcOrd="1" destOrd="0" presId="urn:microsoft.com/office/officeart/2005/8/layout/hierarchy3"/>
    <dgm:cxn modelId="{CD2253B2-0139-4241-844C-8DF0D61A11B0}" type="presParOf" srcId="{DD29D1A1-00B2-44EC-9E6E-16BA4A27FFC6}" destId="{CFC93F99-05C6-4D62-A1FA-9BBF62AFD3B3}" srcOrd="1" destOrd="0" presId="urn:microsoft.com/office/officeart/2005/8/layout/hierarchy3"/>
    <dgm:cxn modelId="{E3DAC909-F86E-4E84-B1D3-11CB06E6F980}" type="presParOf" srcId="{CFC93F99-05C6-4D62-A1FA-9BBF62AFD3B3}" destId="{F16A4E23-FC37-4A74-B5C2-B16C920FA3D4}" srcOrd="0" destOrd="0" presId="urn:microsoft.com/office/officeart/2005/8/layout/hierarchy3"/>
    <dgm:cxn modelId="{DD952A52-D4F3-4031-A363-1195E4BE26E0}" type="presParOf" srcId="{CFC93F99-05C6-4D62-A1FA-9BBF62AFD3B3}" destId="{154C0682-9DD5-422B-86CF-5278ACCD72A7}" srcOrd="1" destOrd="0" presId="urn:microsoft.com/office/officeart/2005/8/layout/hierarchy3"/>
    <dgm:cxn modelId="{F7261339-7867-4D09-AA4A-4FD08CD3036F}" type="presParOf" srcId="{CFC93F99-05C6-4D62-A1FA-9BBF62AFD3B3}" destId="{5B2A3211-637D-42BC-A118-402F53EE7D5C}" srcOrd="2" destOrd="0" presId="urn:microsoft.com/office/officeart/2005/8/layout/hierarchy3"/>
    <dgm:cxn modelId="{782EAF8A-3079-45A0-8125-07EA02FF6570}" type="presParOf" srcId="{CFC93F99-05C6-4D62-A1FA-9BBF62AFD3B3}" destId="{E47F42DA-EC0D-46A5-8B08-D4C7D266FC69}" srcOrd="3" destOrd="0" presId="urn:microsoft.com/office/officeart/2005/8/layout/hierarchy3"/>
    <dgm:cxn modelId="{E963E45E-C32F-488F-AF4A-3F2014391E11}" type="presParOf" srcId="{CFC93F99-05C6-4D62-A1FA-9BBF62AFD3B3}" destId="{1738E77A-F984-4C1A-B312-E7A8C0396B58}" srcOrd="4" destOrd="0" presId="urn:microsoft.com/office/officeart/2005/8/layout/hierarchy3"/>
    <dgm:cxn modelId="{40B4BBF7-5399-425C-B00B-9FDCAFCA5DAC}" type="presParOf" srcId="{CFC93F99-05C6-4D62-A1FA-9BBF62AFD3B3}" destId="{5222D6CF-EF00-43A0-B4BB-07255458796E}" srcOrd="5" destOrd="0" presId="urn:microsoft.com/office/officeart/2005/8/layout/hierarchy3"/>
    <dgm:cxn modelId="{165628A2-9B6B-4A8C-9F18-EE64EBC4DD70}" type="presParOf" srcId="{53589496-4A06-4612-A4FE-180F52531615}" destId="{C3F87FB7-64E8-4B70-B81A-C87F75AF9F25}" srcOrd="2" destOrd="0" presId="urn:microsoft.com/office/officeart/2005/8/layout/hierarchy3"/>
    <dgm:cxn modelId="{17097654-8E2D-4AC1-A053-6A74B4F58D24}" type="presParOf" srcId="{C3F87FB7-64E8-4B70-B81A-C87F75AF9F25}" destId="{9673C69A-8C54-4EC0-A2E6-5C4DAA7CDEC6}" srcOrd="0" destOrd="0" presId="urn:microsoft.com/office/officeart/2005/8/layout/hierarchy3"/>
    <dgm:cxn modelId="{8B12B398-5B54-4340-BDF1-0121B5AFEB18}" type="presParOf" srcId="{9673C69A-8C54-4EC0-A2E6-5C4DAA7CDEC6}" destId="{519A4958-B50E-4177-8D30-E39850E537D9}" srcOrd="0" destOrd="0" presId="urn:microsoft.com/office/officeart/2005/8/layout/hierarchy3"/>
    <dgm:cxn modelId="{13C89082-8521-4691-A0AD-90AC7B3CF9C9}" type="presParOf" srcId="{9673C69A-8C54-4EC0-A2E6-5C4DAA7CDEC6}" destId="{B355457A-EF30-4340-BE0D-0360DEE41B72}" srcOrd="1" destOrd="0" presId="urn:microsoft.com/office/officeart/2005/8/layout/hierarchy3"/>
    <dgm:cxn modelId="{3B4CBD36-5EDC-4B5D-B4C9-114D59ECAED0}" type="presParOf" srcId="{C3F87FB7-64E8-4B70-B81A-C87F75AF9F25}" destId="{3BA24297-F465-474E-AD6F-27DC6649D416}" srcOrd="1" destOrd="0" presId="urn:microsoft.com/office/officeart/2005/8/layout/hierarchy3"/>
    <dgm:cxn modelId="{93AA6075-0081-4667-8DB0-749F039AB4F8}" type="presParOf" srcId="{3BA24297-F465-474E-AD6F-27DC6649D416}" destId="{D7E6F04B-36AD-4B10-A8DF-8C537B2BB123}" srcOrd="0" destOrd="0" presId="urn:microsoft.com/office/officeart/2005/8/layout/hierarchy3"/>
    <dgm:cxn modelId="{2642038E-58BA-40DF-87EF-884EC022E901}" type="presParOf" srcId="{3BA24297-F465-474E-AD6F-27DC6649D416}" destId="{21A0BA3E-0FC4-47CA-8470-208ECD5AEB09}" srcOrd="1" destOrd="0" presId="urn:microsoft.com/office/officeart/2005/8/layout/hierarchy3"/>
    <dgm:cxn modelId="{33658962-B90D-44CB-8C10-EA046439CCFC}" type="presParOf" srcId="{3BA24297-F465-474E-AD6F-27DC6649D416}" destId="{51D3A9B7-03A2-4DAC-810A-B957443C5F17}" srcOrd="2" destOrd="0" presId="urn:microsoft.com/office/officeart/2005/8/layout/hierarchy3"/>
    <dgm:cxn modelId="{2344134A-E231-4FD2-9F9D-32D750B3B419}" type="presParOf" srcId="{3BA24297-F465-474E-AD6F-27DC6649D416}" destId="{B74EFB50-0B5F-461F-8926-9D8A332C2B58}" srcOrd="3" destOrd="0" presId="urn:microsoft.com/office/officeart/2005/8/layout/hierarchy3"/>
    <dgm:cxn modelId="{ED083BE5-EA37-480D-AB92-92B61E54E69B}" type="presParOf" srcId="{3BA24297-F465-474E-AD6F-27DC6649D416}" destId="{15719DD9-2A59-4D86-B048-31B01D10283F}" srcOrd="4" destOrd="0" presId="urn:microsoft.com/office/officeart/2005/8/layout/hierarchy3"/>
    <dgm:cxn modelId="{02C2E231-13F5-4DCB-8299-0B2F12F75316}" type="presParOf" srcId="{3BA24297-F465-474E-AD6F-27DC6649D416}" destId="{724F47AC-2BF0-4019-AC43-9A1C3DB2FC8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C63581-9C9E-4320-8259-8A1C6E945981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s-CO"/>
        </a:p>
      </dgm:t>
    </dgm:pt>
    <dgm:pt modelId="{0BEF3D78-336F-4755-B471-869146435D8D}">
      <dgm:prSet phldrT="[Texto]"/>
      <dgm:spPr/>
      <dgm:t>
        <a:bodyPr/>
        <a:lstStyle/>
        <a:p>
          <a:r>
            <a:rPr lang="es-CO" dirty="0">
              <a:latin typeface="Calibri (Cuerpo)"/>
            </a:rPr>
            <a:t>REGISTRO </a:t>
          </a:r>
        </a:p>
      </dgm:t>
    </dgm:pt>
    <dgm:pt modelId="{140633EE-C877-4212-A901-A0435CB9B252}" type="parTrans" cxnId="{24E21E23-55AC-4E53-B8CB-449DFC91471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2E1E94AF-6B87-4D7E-A278-98FE8F080D02}" type="sibTrans" cxnId="{24E21E23-55AC-4E53-B8CB-449DFC91471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D87B001C-64F2-4C61-91AA-9B4BE71F5150}">
      <dgm:prSet phldrT="[Texto]"/>
      <dgm:spPr/>
      <dgm:t>
        <a:bodyPr/>
        <a:lstStyle/>
        <a:p>
          <a:pPr algn="just"/>
          <a:r>
            <a:rPr lang="es-ES" b="0" dirty="0">
              <a:latin typeface="+mj-lt"/>
            </a:rPr>
            <a:t>Plataforma </a:t>
          </a:r>
          <a:r>
            <a:rPr lang="es-ES" b="0" dirty="0" err="1">
              <a:latin typeface="+mj-lt"/>
            </a:rPr>
            <a:t>BPM.Gov</a:t>
          </a:r>
          <a:r>
            <a:rPr lang="es-ES" b="0" dirty="0">
              <a:latin typeface="+mj-lt"/>
            </a:rPr>
            <a:t> Término: máximo de un (1) día</a:t>
          </a:r>
          <a:r>
            <a:rPr lang="es-ES" dirty="0">
              <a:latin typeface="+mj-lt"/>
            </a:rPr>
            <a:t>.</a:t>
          </a:r>
          <a:endParaRPr lang="es-CO" dirty="0">
            <a:latin typeface="+mj-lt"/>
          </a:endParaRPr>
        </a:p>
      </dgm:t>
    </dgm:pt>
    <dgm:pt modelId="{D883459D-C524-40DA-8232-178FF0238202}" type="parTrans" cxnId="{3102BD75-05F8-41FC-8F90-479F3610E24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C66C073E-1072-4098-BBD6-E3667A76D9A1}" type="sibTrans" cxnId="{3102BD75-05F8-41FC-8F90-479F3610E24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A44223A1-CB63-4C3E-A8D3-90AC80559063}">
      <dgm:prSet phldrT="[Texto]"/>
      <dgm:spPr/>
      <dgm:t>
        <a:bodyPr/>
        <a:lstStyle/>
        <a:p>
          <a:r>
            <a:rPr lang="es-CO" dirty="0">
              <a:latin typeface="Calibri (Cuerpo)"/>
            </a:rPr>
            <a:t>DIRECCIONAMIENTO </a:t>
          </a:r>
        </a:p>
      </dgm:t>
    </dgm:pt>
    <dgm:pt modelId="{80EA6F7A-D0C9-4068-8F55-FA7810E179B7}" type="parTrans" cxnId="{84DD9C59-94AE-4937-AF4D-D52F4C20459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119B3E3B-72D3-4EED-81F9-B2072EAE570D}" type="sibTrans" cxnId="{84DD9C59-94AE-4937-AF4D-D52F4C20459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1D180543-98AD-4622-A153-F9FE3D69F309}">
      <dgm:prSet phldrT="[Texto]"/>
      <dgm:spPr/>
      <dgm:t>
        <a:bodyPr/>
        <a:lstStyle/>
        <a:p>
          <a:r>
            <a:rPr lang="es-CO" dirty="0">
              <a:latin typeface="Calibri (Cuerpo)"/>
            </a:rPr>
            <a:t>ASIGNACIÓN</a:t>
          </a:r>
        </a:p>
      </dgm:t>
    </dgm:pt>
    <dgm:pt modelId="{6CEFB0ED-360C-4F3E-AD29-BAD1E09CD869}" type="parTrans" cxnId="{3AC5D9DD-5E86-4B94-B854-947B8F3FD854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479F1663-16F8-4027-82B8-676108921C70}" type="sibTrans" cxnId="{3AC5D9DD-5E86-4B94-B854-947B8F3FD854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34BAF406-9A61-45A4-BC16-4A3BE3E0EE92}">
      <dgm:prSet phldrT="[Texto]"/>
      <dgm:spPr/>
      <dgm:t>
        <a:bodyPr/>
        <a:lstStyle/>
        <a:p>
          <a:r>
            <a:rPr lang="es-CO" dirty="0">
              <a:latin typeface="Calibri (Cuerpo)"/>
            </a:rPr>
            <a:t>RESPUESTA</a:t>
          </a:r>
        </a:p>
      </dgm:t>
    </dgm:pt>
    <dgm:pt modelId="{C50FDAFD-2558-447C-B2D3-39D402B305EE}" type="parTrans" cxnId="{01461F98-DD23-458A-BCCB-79A041A94B9D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7C9F776D-46AA-4FC2-8698-74CAD4D6DAD4}" type="sibTrans" cxnId="{01461F98-DD23-458A-BCCB-79A041A94B9D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B53A85A4-5F8B-4542-84FC-88539B759D63}">
      <dgm:prSet phldrT="[Texto]"/>
      <dgm:spPr/>
      <dgm:t>
        <a:bodyPr/>
        <a:lstStyle/>
        <a:p>
          <a:r>
            <a:rPr lang="es-CO" dirty="0">
              <a:latin typeface="+mj-lt"/>
            </a:rPr>
            <a:t>Canales de recepción:</a:t>
          </a:r>
        </a:p>
        <a:p>
          <a:r>
            <a:rPr lang="es-CO" dirty="0">
              <a:latin typeface="+mj-lt"/>
            </a:rPr>
            <a:t>-Sitio Web</a:t>
          </a:r>
        </a:p>
        <a:p>
          <a:r>
            <a:rPr lang="es-CO" dirty="0">
              <a:latin typeface="+mj-lt"/>
            </a:rPr>
            <a:t>-Redes sociales</a:t>
          </a:r>
        </a:p>
        <a:p>
          <a:r>
            <a:rPr lang="es-CO" dirty="0">
              <a:latin typeface="+mj-lt"/>
            </a:rPr>
            <a:t>-Correo electrónico </a:t>
          </a:r>
        </a:p>
        <a:p>
          <a:r>
            <a:rPr lang="es-CO" dirty="0">
              <a:latin typeface="+mj-lt"/>
            </a:rPr>
            <a:t>-Vía telefónica.</a:t>
          </a:r>
        </a:p>
        <a:p>
          <a:r>
            <a:rPr lang="es-CO" dirty="0">
              <a:latin typeface="+mj-lt"/>
            </a:rPr>
            <a:t>-Presencial</a:t>
          </a:r>
        </a:p>
        <a:p>
          <a:r>
            <a:rPr lang="es-CO" dirty="0">
              <a:latin typeface="+mj-lt"/>
            </a:rPr>
            <a:t>-Buzón de sugerencias</a:t>
          </a:r>
        </a:p>
        <a:p>
          <a:r>
            <a:rPr lang="es-CO" dirty="0">
              <a:latin typeface="+mj-lt"/>
            </a:rPr>
            <a:t>-Correo Postal </a:t>
          </a:r>
        </a:p>
      </dgm:t>
    </dgm:pt>
    <dgm:pt modelId="{77D1BA05-F7AD-4066-82D3-64DA138E968A}" type="parTrans" cxnId="{CA1682D9-F6F0-4BF5-B0A4-DB06B95021C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B053888C-B611-4744-A65D-E96A195F4317}" type="sibTrans" cxnId="{CA1682D9-F6F0-4BF5-B0A4-DB06B95021C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4F22BD91-C035-4787-98FE-B66B4BD48844}">
      <dgm:prSet phldrT="[Texto]"/>
      <dgm:spPr/>
      <dgm:t>
        <a:bodyPr/>
        <a:lstStyle/>
        <a:p>
          <a:r>
            <a:rPr lang="es-CO" dirty="0">
              <a:latin typeface="Calibri (Cuerpo)"/>
            </a:rPr>
            <a:t>RECEPCIÓN DE LA PQRD´S</a:t>
          </a:r>
        </a:p>
      </dgm:t>
    </dgm:pt>
    <dgm:pt modelId="{530CBFF7-021D-4F05-B8ED-C9BCFFED2D53}" type="sibTrans" cxnId="{F5CD23FB-99CD-432E-A505-33B00501C555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1AC39386-9FE4-45CC-8BB9-FC310CA70645}" type="parTrans" cxnId="{F5CD23FB-99CD-432E-A505-33B00501C555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25E477D2-103B-42E4-B4E4-D9513A1F40C0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D641CE1B-08D7-4878-90A7-593B8BA78F94}" type="parTrans" cxnId="{B5FD9FA3-EDE4-4C7D-844D-8E1EE10F7AA2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4D3E609D-862A-4C0D-B234-6F3B47A32E24}" type="sibTrans" cxnId="{B5FD9FA3-EDE4-4C7D-844D-8E1EE10F7AA2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FD1A1C93-1AA8-4FF5-8254-F0DBAC15D679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BB7C9763-1EDC-4F73-9535-DA8909671F31}" type="parTrans" cxnId="{0DD1E857-4C82-4DC3-8F01-998F1DF9B79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93503A95-E220-4D97-916F-1875B97D048D}" type="sibTrans" cxnId="{0DD1E857-4C82-4DC3-8F01-998F1DF9B797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29A5535C-040C-4909-A9BB-FA8783C0E134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E27E66D2-D9CE-4FB6-8AE4-AB5DDC5AB565}" type="parTrans" cxnId="{D20EDAEE-D033-4D76-9617-84CCD686BC53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17C5C838-3AD1-4797-8F55-E17825E83430}" type="sibTrans" cxnId="{D20EDAEE-D033-4D76-9617-84CCD686BC53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B6BE52F5-0486-4565-BB33-4100E0941576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A1DF8577-FE5F-4815-BB6C-FF01E47FF843}" type="parTrans" cxnId="{DA5FCA84-E1D4-44DC-91B9-28C88E645BDD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594E5E44-1C32-4F2B-83CC-1D98668D0754}" type="sibTrans" cxnId="{DA5FCA84-E1D4-44DC-91B9-28C88E645BDD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211CE9F9-DFD1-4498-B357-B26DC36CD7E0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2B71B606-623B-4E2E-9AE7-E03E980DEAAA}" type="parTrans" cxnId="{24BEAB81-A1D7-419B-A890-B11833A646CE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534ECC2E-F151-4B96-A8E0-16191F7C6725}" type="sibTrans" cxnId="{24BEAB81-A1D7-419B-A890-B11833A646CE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05BBD43D-43CC-4A04-B04E-AF930A88F790}">
      <dgm:prSet phldrT="[Texto]" phldr="1"/>
      <dgm:spPr/>
      <dgm:t>
        <a:bodyPr/>
        <a:lstStyle/>
        <a:p>
          <a:endParaRPr lang="es-CO" dirty="0">
            <a:latin typeface="Calibri (Cuerpo)"/>
          </a:endParaRPr>
        </a:p>
      </dgm:t>
    </dgm:pt>
    <dgm:pt modelId="{5F9D7AC8-18F5-4042-A7AD-8C3652D130B8}" type="parTrans" cxnId="{3530D013-359D-41CE-BB06-58D13EC84654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3B077489-669E-46F2-9466-39616A88C8A9}" type="sibTrans" cxnId="{3530D013-359D-41CE-BB06-58D13EC84654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18BF721C-5033-4C5E-BDD9-6F69F4D92E98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F834EE74-D20A-489D-A4D9-09797CB61F2F}" type="parTrans" cxnId="{83CB7989-32AE-4FC6-9370-6BD84BEF1CF0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E2A379AA-0694-4E06-A3FF-88B4867AEBCA}" type="sibTrans" cxnId="{83CB7989-32AE-4FC6-9370-6BD84BEF1CF0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782560F9-1D86-470D-970A-B1AD9CDBBB7F}">
      <dgm:prSet phldrT="[Texto]" phldr="1"/>
      <dgm:spPr/>
      <dgm:t>
        <a:bodyPr/>
        <a:lstStyle/>
        <a:p>
          <a:endParaRPr lang="es-CO">
            <a:latin typeface="Calibri (Cuerpo)"/>
          </a:endParaRPr>
        </a:p>
      </dgm:t>
    </dgm:pt>
    <dgm:pt modelId="{4A022CF3-A1FA-4D18-8DE4-2832B585E628}" type="parTrans" cxnId="{913FC96E-F1DB-459E-B90F-D62C99AC03D0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8F063C78-E694-4759-8E2E-4A1C4E51DA79}" type="sibTrans" cxnId="{913FC96E-F1DB-459E-B90F-D62C99AC03D0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4ADDD0E1-0885-4853-A03A-2580A76687FA}">
      <dgm:prSet phldrT="[Texto]" phldr="1" custScaleX="91687" custScaleY="42074" custLinFactNeighborX="-2248" custLinFactNeighborY="-30666"/>
      <dgm:spPr/>
      <dgm:t>
        <a:bodyPr/>
        <a:lstStyle/>
        <a:p>
          <a:endParaRPr lang="es-CO">
            <a:latin typeface="Calibri (Cuerpo)"/>
          </a:endParaRPr>
        </a:p>
      </dgm:t>
    </dgm:pt>
    <dgm:pt modelId="{FAA04EDF-E68B-4D4D-8D29-BA0AD71E8AE6}" type="parTrans" cxnId="{030CC164-8300-451B-BB31-21BCE1258F26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65E5107E-1BD2-45DE-ACE9-5238992162E3}" type="sibTrans" cxnId="{030CC164-8300-451B-BB31-21BCE1258F26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874835BA-3CBE-4B29-873F-66CEE8BF39FF}">
      <dgm:prSet phldrT="[Texto]" phldr="1" custScaleX="91687" custScaleY="42074" custLinFactNeighborX="-2248" custLinFactNeighborY="-30666"/>
      <dgm:spPr/>
      <dgm:t>
        <a:bodyPr/>
        <a:lstStyle/>
        <a:p>
          <a:endParaRPr lang="es-CO" dirty="0">
            <a:latin typeface="Calibri (Cuerpo)"/>
          </a:endParaRPr>
        </a:p>
      </dgm:t>
    </dgm:pt>
    <dgm:pt modelId="{B522CC31-C6AE-4FB8-ADEC-891988DF2050}" type="parTrans" cxnId="{FCD3C3C7-DD8B-44D7-9B9D-40B86CD89B1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CD4570C5-7745-44C7-A4E4-EDBAC893687F}" type="sibTrans" cxnId="{FCD3C3C7-DD8B-44D7-9B9D-40B86CD89B11}">
      <dgm:prSet/>
      <dgm:spPr/>
      <dgm:t>
        <a:bodyPr/>
        <a:lstStyle/>
        <a:p>
          <a:endParaRPr lang="es-CO">
            <a:latin typeface="Calibri (Cuerpo)"/>
          </a:endParaRPr>
        </a:p>
      </dgm:t>
    </dgm:pt>
    <dgm:pt modelId="{43F6A1BB-A8DC-466F-8208-F70584F20D86}" type="pres">
      <dgm:prSet presAssocID="{50C63581-9C9E-4320-8259-8A1C6E945981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0EE84DCF-A272-4ECE-8098-4759F43D1E6F}" type="pres">
      <dgm:prSet presAssocID="{4F22BD91-C035-4787-98FE-B66B4BD48844}" presName="parentText1" presStyleLbl="node1" presStyleIdx="0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A36007-4A56-4835-BB88-E2045304550E}" type="pres">
      <dgm:prSet presAssocID="{0BEF3D78-336F-4755-B471-869146435D8D}" presName="parentText2" presStyleLbl="node1" presStyleIdx="1" presStyleCnt="5" custLinFactNeighborY="-148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0E1304-AFB1-4209-932A-97DD5ACD467F}" type="pres">
      <dgm:prSet presAssocID="{0BEF3D78-336F-4755-B471-869146435D8D}" presName="childText2" presStyleLbl="solidAlignAcc1" presStyleIdx="0" presStyleCnt="2" custScaleX="91687" custScaleY="28932" custLinFactNeighborX="-2811" custLinFactNeighborY="-375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0E3B99-BD2B-488A-A32C-A4E97F22A44A}" type="pres">
      <dgm:prSet presAssocID="{A44223A1-CB63-4C3E-A8D3-90AC80559063}" presName="parentText3" presStyleLbl="node1" presStyleIdx="2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FCE6EA-2140-4FF9-B551-92E3A912167A}" type="pres">
      <dgm:prSet presAssocID="{1D180543-98AD-4622-A153-F9FE3D69F309}" presName="parentText4" presStyleLbl="node1" presStyleIdx="3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CA9049-128B-4594-943A-8F8AE89AD6AE}" type="pres">
      <dgm:prSet presAssocID="{34BAF406-9A61-45A4-BC16-4A3BE3E0EE92}" presName="parentText5" presStyleLbl="node1" presStyleIdx="4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57792C-8BA0-4594-B57F-4004443C4915}" type="pres">
      <dgm:prSet presAssocID="{34BAF406-9A61-45A4-BC16-4A3BE3E0EE92}" presName="childText5" presStyleLbl="solidAlignAcc1" presStyleIdx="1" presStyleCnt="2" custScaleX="95269" custLinFactX="-199982" custLinFactNeighborX="-200000" custLinFactNeighborY="-736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102BD75-05F8-41FC-8F90-479F3610E241}" srcId="{0BEF3D78-336F-4755-B471-869146435D8D}" destId="{D87B001C-64F2-4C61-91AA-9B4BE71F5150}" srcOrd="0" destOrd="0" parTransId="{D883459D-C524-40DA-8232-178FF0238202}" sibTransId="{C66C073E-1072-4098-BBD6-E3667A76D9A1}"/>
    <dgm:cxn modelId="{24BEAB81-A1D7-419B-A890-B11833A646CE}" srcId="{50C63581-9C9E-4320-8259-8A1C6E945981}" destId="{211CE9F9-DFD1-4498-B357-B26DC36CD7E0}" srcOrd="9" destOrd="0" parTransId="{2B71B606-623B-4E2E-9AE7-E03E980DEAAA}" sibTransId="{534ECC2E-F151-4B96-A8E0-16191F7C6725}"/>
    <dgm:cxn modelId="{83CB7989-32AE-4FC6-9370-6BD84BEF1CF0}" srcId="{50C63581-9C9E-4320-8259-8A1C6E945981}" destId="{18BF721C-5033-4C5E-BDD9-6F69F4D92E98}" srcOrd="11" destOrd="0" parTransId="{F834EE74-D20A-489D-A4D9-09797CB61F2F}" sibTransId="{E2A379AA-0694-4E06-A3FF-88B4867AEBCA}"/>
    <dgm:cxn modelId="{913FC96E-F1DB-459E-B90F-D62C99AC03D0}" srcId="{50C63581-9C9E-4320-8259-8A1C6E945981}" destId="{782560F9-1D86-470D-970A-B1AD9CDBBB7F}" srcOrd="12" destOrd="0" parTransId="{4A022CF3-A1FA-4D18-8DE4-2832B585E628}" sibTransId="{8F063C78-E694-4759-8E2E-4A1C4E51DA79}"/>
    <dgm:cxn modelId="{B5FD9FA3-EDE4-4C7D-844D-8E1EE10F7AA2}" srcId="{50C63581-9C9E-4320-8259-8A1C6E945981}" destId="{25E477D2-103B-42E4-B4E4-D9513A1F40C0}" srcOrd="5" destOrd="0" parTransId="{D641CE1B-08D7-4878-90A7-593B8BA78F94}" sibTransId="{4D3E609D-862A-4C0D-B234-6F3B47A32E24}"/>
    <dgm:cxn modelId="{0DD1E857-4C82-4DC3-8F01-998F1DF9B797}" srcId="{50C63581-9C9E-4320-8259-8A1C6E945981}" destId="{FD1A1C93-1AA8-4FF5-8254-F0DBAC15D679}" srcOrd="6" destOrd="0" parTransId="{BB7C9763-1EDC-4F73-9535-DA8909671F31}" sibTransId="{93503A95-E220-4D97-916F-1875B97D048D}"/>
    <dgm:cxn modelId="{FCD3C3C7-DD8B-44D7-9B9D-40B86CD89B11}" srcId="{50C63581-9C9E-4320-8259-8A1C6E945981}" destId="{874835BA-3CBE-4B29-873F-66CEE8BF39FF}" srcOrd="14" destOrd="0" parTransId="{B522CC31-C6AE-4FB8-ADEC-891988DF2050}" sibTransId="{CD4570C5-7745-44C7-A4E4-EDBAC893687F}"/>
    <dgm:cxn modelId="{3530D013-359D-41CE-BB06-58D13EC84654}" srcId="{50C63581-9C9E-4320-8259-8A1C6E945981}" destId="{05BBD43D-43CC-4A04-B04E-AF930A88F790}" srcOrd="10" destOrd="0" parTransId="{5F9D7AC8-18F5-4042-A7AD-8C3652D130B8}" sibTransId="{3B077489-669E-46F2-9466-39616A88C8A9}"/>
    <dgm:cxn modelId="{01461F98-DD23-458A-BCCB-79A041A94B9D}" srcId="{50C63581-9C9E-4320-8259-8A1C6E945981}" destId="{34BAF406-9A61-45A4-BC16-4A3BE3E0EE92}" srcOrd="4" destOrd="0" parTransId="{C50FDAFD-2558-447C-B2D3-39D402B305EE}" sibTransId="{7C9F776D-46AA-4FC2-8698-74CAD4D6DAD4}"/>
    <dgm:cxn modelId="{CA1682D9-F6F0-4BF5-B0A4-DB06B95021C7}" srcId="{34BAF406-9A61-45A4-BC16-4A3BE3E0EE92}" destId="{B53A85A4-5F8B-4542-84FC-88539B759D63}" srcOrd="0" destOrd="0" parTransId="{77D1BA05-F7AD-4066-82D3-64DA138E968A}" sibTransId="{B053888C-B611-4744-A65D-E96A195F4317}"/>
    <dgm:cxn modelId="{FAD35FD0-6BA3-4C1E-A0D9-C5A18B00D682}" type="presOf" srcId="{34BAF406-9A61-45A4-BC16-4A3BE3E0EE92}" destId="{EBCA9049-128B-4594-943A-8F8AE89AD6AE}" srcOrd="0" destOrd="0" presId="urn:microsoft.com/office/officeart/2009/3/layout/IncreasingArrowsProcess"/>
    <dgm:cxn modelId="{CAA60A07-ADF4-49F7-AFAF-C8CD8D182303}" type="presOf" srcId="{D87B001C-64F2-4C61-91AA-9B4BE71F5150}" destId="{FE0E1304-AFB1-4209-932A-97DD5ACD467F}" srcOrd="0" destOrd="0" presId="urn:microsoft.com/office/officeart/2009/3/layout/IncreasingArrowsProcess"/>
    <dgm:cxn modelId="{3AC5D9DD-5E86-4B94-B854-947B8F3FD854}" srcId="{50C63581-9C9E-4320-8259-8A1C6E945981}" destId="{1D180543-98AD-4622-A153-F9FE3D69F309}" srcOrd="3" destOrd="0" parTransId="{6CEFB0ED-360C-4F3E-AD29-BAD1E09CD869}" sibTransId="{479F1663-16F8-4027-82B8-676108921C70}"/>
    <dgm:cxn modelId="{787F8287-2F6F-411E-A7E5-E1BDDE0DC7E4}" type="presOf" srcId="{0BEF3D78-336F-4755-B471-869146435D8D}" destId="{44A36007-4A56-4835-BB88-E2045304550E}" srcOrd="0" destOrd="0" presId="urn:microsoft.com/office/officeart/2009/3/layout/IncreasingArrowsProcess"/>
    <dgm:cxn modelId="{DEB0C74D-ED8F-4DF1-91CC-57E6CE40136A}" type="presOf" srcId="{1D180543-98AD-4622-A153-F9FE3D69F309}" destId="{B3FCE6EA-2140-4FF9-B551-92E3A912167A}" srcOrd="0" destOrd="0" presId="urn:microsoft.com/office/officeart/2009/3/layout/IncreasingArrowsProcess"/>
    <dgm:cxn modelId="{D20EDAEE-D033-4D76-9617-84CCD686BC53}" srcId="{50C63581-9C9E-4320-8259-8A1C6E945981}" destId="{29A5535C-040C-4909-A9BB-FA8783C0E134}" srcOrd="7" destOrd="0" parTransId="{E27E66D2-D9CE-4FB6-8AE4-AB5DDC5AB565}" sibTransId="{17C5C838-3AD1-4797-8F55-E17825E83430}"/>
    <dgm:cxn modelId="{CB7B0C43-CA2E-434D-BD41-9598B7181C6A}" type="presOf" srcId="{4F22BD91-C035-4787-98FE-B66B4BD48844}" destId="{0EE84DCF-A272-4ECE-8098-4759F43D1E6F}" srcOrd="0" destOrd="0" presId="urn:microsoft.com/office/officeart/2009/3/layout/IncreasingArrowsProcess"/>
    <dgm:cxn modelId="{F5CD23FB-99CD-432E-A505-33B00501C555}" srcId="{50C63581-9C9E-4320-8259-8A1C6E945981}" destId="{4F22BD91-C035-4787-98FE-B66B4BD48844}" srcOrd="0" destOrd="0" parTransId="{1AC39386-9FE4-45CC-8BB9-FC310CA70645}" sibTransId="{530CBFF7-021D-4F05-B8ED-C9BCFFED2D53}"/>
    <dgm:cxn modelId="{C3CBF71A-6E72-4473-9F23-CC470F6DD8E3}" type="presOf" srcId="{B53A85A4-5F8B-4542-84FC-88539B759D63}" destId="{D457792C-8BA0-4594-B57F-4004443C4915}" srcOrd="0" destOrd="0" presId="urn:microsoft.com/office/officeart/2009/3/layout/IncreasingArrowsProcess"/>
    <dgm:cxn modelId="{24E21E23-55AC-4E53-B8CB-449DFC914711}" srcId="{50C63581-9C9E-4320-8259-8A1C6E945981}" destId="{0BEF3D78-336F-4755-B471-869146435D8D}" srcOrd="1" destOrd="0" parTransId="{140633EE-C877-4212-A901-A0435CB9B252}" sibTransId="{2E1E94AF-6B87-4D7E-A278-98FE8F080D02}"/>
    <dgm:cxn modelId="{1F07E61B-6A98-47DC-B0D9-CD07A3FA240C}" type="presOf" srcId="{A44223A1-CB63-4C3E-A8D3-90AC80559063}" destId="{7D0E3B99-BD2B-488A-A32C-A4E97F22A44A}" srcOrd="0" destOrd="0" presId="urn:microsoft.com/office/officeart/2009/3/layout/IncreasingArrowsProcess"/>
    <dgm:cxn modelId="{84DD9C59-94AE-4937-AF4D-D52F4C204597}" srcId="{50C63581-9C9E-4320-8259-8A1C6E945981}" destId="{A44223A1-CB63-4C3E-A8D3-90AC80559063}" srcOrd="2" destOrd="0" parTransId="{80EA6F7A-D0C9-4068-8F55-FA7810E179B7}" sibTransId="{119B3E3B-72D3-4EED-81F9-B2072EAE570D}"/>
    <dgm:cxn modelId="{F41A3A6C-F01B-4BD1-A553-E52D5EA30E38}" type="presOf" srcId="{50C63581-9C9E-4320-8259-8A1C6E945981}" destId="{43F6A1BB-A8DC-466F-8208-F70584F20D86}" srcOrd="0" destOrd="0" presId="urn:microsoft.com/office/officeart/2009/3/layout/IncreasingArrowsProcess"/>
    <dgm:cxn modelId="{030CC164-8300-451B-BB31-21BCE1258F26}" srcId="{50C63581-9C9E-4320-8259-8A1C6E945981}" destId="{4ADDD0E1-0885-4853-A03A-2580A76687FA}" srcOrd="13" destOrd="0" parTransId="{FAA04EDF-E68B-4D4D-8D29-BA0AD71E8AE6}" sibTransId="{65E5107E-1BD2-45DE-ACE9-5238992162E3}"/>
    <dgm:cxn modelId="{DA5FCA84-E1D4-44DC-91B9-28C88E645BDD}" srcId="{50C63581-9C9E-4320-8259-8A1C6E945981}" destId="{B6BE52F5-0486-4565-BB33-4100E0941576}" srcOrd="8" destOrd="0" parTransId="{A1DF8577-FE5F-4815-BB6C-FF01E47FF843}" sibTransId="{594E5E44-1C32-4F2B-83CC-1D98668D0754}"/>
    <dgm:cxn modelId="{7DEC0276-7E77-40E4-AD4C-6BEB208193C8}" type="presParOf" srcId="{43F6A1BB-A8DC-466F-8208-F70584F20D86}" destId="{0EE84DCF-A272-4ECE-8098-4759F43D1E6F}" srcOrd="0" destOrd="0" presId="urn:microsoft.com/office/officeart/2009/3/layout/IncreasingArrowsProcess"/>
    <dgm:cxn modelId="{35496C63-9E78-46A3-9C45-F3A1F23F3308}" type="presParOf" srcId="{43F6A1BB-A8DC-466F-8208-F70584F20D86}" destId="{44A36007-4A56-4835-BB88-E2045304550E}" srcOrd="1" destOrd="0" presId="urn:microsoft.com/office/officeart/2009/3/layout/IncreasingArrowsProcess"/>
    <dgm:cxn modelId="{8708266C-1BCA-40E5-BF27-A30B7237384B}" type="presParOf" srcId="{43F6A1BB-A8DC-466F-8208-F70584F20D86}" destId="{FE0E1304-AFB1-4209-932A-97DD5ACD467F}" srcOrd="2" destOrd="0" presId="urn:microsoft.com/office/officeart/2009/3/layout/IncreasingArrowsProcess"/>
    <dgm:cxn modelId="{C68E1849-3173-429D-B269-D18EC191FCD3}" type="presParOf" srcId="{43F6A1BB-A8DC-466F-8208-F70584F20D86}" destId="{7D0E3B99-BD2B-488A-A32C-A4E97F22A44A}" srcOrd="3" destOrd="0" presId="urn:microsoft.com/office/officeart/2009/3/layout/IncreasingArrowsProcess"/>
    <dgm:cxn modelId="{19047334-CAD6-4139-B3C6-852B40E646B8}" type="presParOf" srcId="{43F6A1BB-A8DC-466F-8208-F70584F20D86}" destId="{B3FCE6EA-2140-4FF9-B551-92E3A912167A}" srcOrd="4" destOrd="0" presId="urn:microsoft.com/office/officeart/2009/3/layout/IncreasingArrowsProcess"/>
    <dgm:cxn modelId="{1A17B723-30B0-48E6-94EE-5D5D9F0C3E81}" type="presParOf" srcId="{43F6A1BB-A8DC-466F-8208-F70584F20D86}" destId="{EBCA9049-128B-4594-943A-8F8AE89AD6AE}" srcOrd="5" destOrd="0" presId="urn:microsoft.com/office/officeart/2009/3/layout/IncreasingArrowsProcess"/>
    <dgm:cxn modelId="{106BFC7C-2520-43F0-B4BF-FAFEE7246FD2}" type="presParOf" srcId="{43F6A1BB-A8DC-466F-8208-F70584F20D86}" destId="{D457792C-8BA0-4594-B57F-4004443C4915}" srcOrd="6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357B71-1440-4E24-A22B-49888A078358}" type="doc">
      <dgm:prSet loTypeId="urn:microsoft.com/office/officeart/2005/8/layout/vList3" loCatId="picture" qsTypeId="urn:microsoft.com/office/officeart/2005/8/quickstyle/simple1" qsCatId="simple" csTypeId="urn:microsoft.com/office/officeart/2005/8/colors/colorful1" csCatId="colorful" phldr="1"/>
      <dgm:spPr/>
    </dgm:pt>
    <dgm:pt modelId="{05AECFFE-E419-4B48-9D81-F625D41F7CE4}">
      <dgm:prSet/>
      <dgm:spPr>
        <a:solidFill>
          <a:srgbClr val="00B0F0"/>
        </a:solidFill>
      </dgm:spPr>
      <dgm:t>
        <a:bodyPr/>
        <a:lstStyle/>
        <a:p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 total de oficios recibidos en la entidad durante el primer trimestre, el 4.37% corresponde a Derechos de Petición y el 0,02% a SQR</a:t>
          </a:r>
        </a:p>
      </dgm:t>
    </dgm:pt>
    <dgm:pt modelId="{E180DE91-220C-488E-B779-9384FB632D17}" type="parTrans" cxnId="{B070FD41-72BA-48C6-A9CC-F19998A3DB79}">
      <dgm:prSet/>
      <dgm:spPr/>
      <dgm:t>
        <a:bodyPr/>
        <a:lstStyle/>
        <a:p>
          <a:endParaRPr lang="es-ES"/>
        </a:p>
      </dgm:t>
    </dgm:pt>
    <dgm:pt modelId="{CEAF236D-77A0-4D91-BFA6-58CAAE5A26CB}" type="sibTrans" cxnId="{B070FD41-72BA-48C6-A9CC-F19998A3DB79}">
      <dgm:prSet/>
      <dgm:spPr/>
      <dgm:t>
        <a:bodyPr/>
        <a:lstStyle/>
        <a:p>
          <a:endParaRPr lang="es-ES"/>
        </a:p>
      </dgm:t>
    </dgm:pt>
    <dgm:pt modelId="{80A9BA18-D457-4EC6-9268-A61962B3D05E}">
      <dgm:prSet/>
      <dgm:spPr/>
      <dgm:t>
        <a:bodyPr/>
        <a:lstStyle/>
        <a:p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Durante el trimestre el canal mas utilizado por la ciudadanía para realizar alguna solicitud fue el correo electrónico con el 38.98 % y el  menos utilizado es el telefónico con el 0.02%</a:t>
          </a:r>
        </a:p>
      </dgm:t>
    </dgm:pt>
    <dgm:pt modelId="{698E8EE2-4A16-4053-AC8D-3EEE77D28D1A}" type="parTrans" cxnId="{741FBF99-088C-4B27-8DBA-1B13FA49DC3D}">
      <dgm:prSet/>
      <dgm:spPr/>
      <dgm:t>
        <a:bodyPr/>
        <a:lstStyle/>
        <a:p>
          <a:endParaRPr lang="es-ES"/>
        </a:p>
      </dgm:t>
    </dgm:pt>
    <dgm:pt modelId="{C9945E4A-E32D-4CD3-B289-B952E083606D}" type="sibTrans" cxnId="{741FBF99-088C-4B27-8DBA-1B13FA49DC3D}">
      <dgm:prSet/>
      <dgm:spPr/>
      <dgm:t>
        <a:bodyPr/>
        <a:lstStyle/>
        <a:p>
          <a:endParaRPr lang="es-ES"/>
        </a:p>
      </dgm:t>
    </dgm:pt>
    <dgm:pt modelId="{2A609EC6-AD20-41C5-B576-3671738935AF}">
      <dgm:prSet/>
      <dgm:spPr>
        <a:solidFill>
          <a:srgbClr val="FFC000"/>
        </a:solidFill>
      </dgm:spPr>
      <dgm:t>
        <a:bodyPr/>
        <a:lstStyle/>
        <a:p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La dependencia  que atendió el mayor numero de PQRSD fue la Subdirección de Transporte Metropolitano e Infraestructura, con un total de 95 requerimientos</a:t>
          </a:r>
          <a:endParaRPr lang="es-CO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gm:t>
    </dgm:pt>
    <dgm:pt modelId="{1D7447F9-5392-4BFB-B0F3-D1DC89AE1BCD}" type="parTrans" cxnId="{0318DC20-9C00-464A-92EB-DCAD04595E20}">
      <dgm:prSet/>
      <dgm:spPr/>
      <dgm:t>
        <a:bodyPr/>
        <a:lstStyle/>
        <a:p>
          <a:endParaRPr lang="es-ES"/>
        </a:p>
      </dgm:t>
    </dgm:pt>
    <dgm:pt modelId="{3A2B60E6-0A1E-4192-A21E-617B858B6BFB}" type="sibTrans" cxnId="{0318DC20-9C00-464A-92EB-DCAD04595E20}">
      <dgm:prSet/>
      <dgm:spPr/>
      <dgm:t>
        <a:bodyPr/>
        <a:lstStyle/>
        <a:p>
          <a:endParaRPr lang="es-ES"/>
        </a:p>
      </dgm:t>
    </dgm:pt>
    <dgm:pt modelId="{97791AAD-3912-498C-A314-E96ECF2BF4B2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oficios recibidos durante el trimestre,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22 </a:t>
          </a:r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requerimientos fueron trasladados a otra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institución  </a:t>
          </a:r>
          <a:endParaRPr lang="es-ES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gm:t>
    </dgm:pt>
    <dgm:pt modelId="{D40FB051-89CE-4BEC-B132-239690DA187E}" type="parTrans" cxnId="{377354A2-85F6-496F-A505-118257FD13B4}">
      <dgm:prSet/>
      <dgm:spPr/>
      <dgm:t>
        <a:bodyPr/>
        <a:lstStyle/>
        <a:p>
          <a:endParaRPr lang="es-ES"/>
        </a:p>
      </dgm:t>
    </dgm:pt>
    <dgm:pt modelId="{C6990B96-51EF-414E-97FA-8C857C8F8886}" type="sibTrans" cxnId="{377354A2-85F6-496F-A505-118257FD13B4}">
      <dgm:prSet/>
      <dgm:spPr/>
      <dgm:t>
        <a:bodyPr/>
        <a:lstStyle/>
        <a:p>
          <a:endParaRPr lang="es-ES"/>
        </a:p>
      </dgm:t>
    </dgm:pt>
    <dgm:pt modelId="{033E32EF-D33E-4D01-9A64-0B8C90F9DA3F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 PQRSD recibidas durante el  primer trimestre de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2022, </a:t>
          </a:r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a la fecha se han contestado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95 requerimientos </a:t>
          </a:r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dentro de los términos estipulados por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ley</a:t>
          </a:r>
          <a:endParaRPr lang="es-ES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gm:t>
    </dgm:pt>
    <dgm:pt modelId="{943D1E6A-FBD5-47FF-A5BB-51B299E42509}" type="parTrans" cxnId="{D3C877E0-86D8-4E0B-A641-396BD51FF0EC}">
      <dgm:prSet/>
      <dgm:spPr/>
      <dgm:t>
        <a:bodyPr/>
        <a:lstStyle/>
        <a:p>
          <a:endParaRPr lang="es-ES"/>
        </a:p>
      </dgm:t>
    </dgm:pt>
    <dgm:pt modelId="{DB154F03-3ACF-469D-A784-F96866F4CA3C}" type="sibTrans" cxnId="{D3C877E0-86D8-4E0B-A641-396BD51FF0EC}">
      <dgm:prSet/>
      <dgm:spPr/>
      <dgm:t>
        <a:bodyPr/>
        <a:lstStyle/>
        <a:p>
          <a:endParaRPr lang="es-ES"/>
        </a:p>
      </dgm:t>
    </dgm:pt>
    <dgm:pt modelId="{C3A304BE-510E-4C3D-B099-11EF1802016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oficios recibidos, a ninguna solicitud se negó el acceso a la </a:t>
          </a:r>
          <a:r>
            <a:rPr lang="es-CO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información</a:t>
          </a:r>
          <a:endParaRPr lang="es-ES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gm:t>
    </dgm:pt>
    <dgm:pt modelId="{CF0018CD-C7AB-4BB2-9929-6751165CA910}" type="parTrans" cxnId="{82B2C1AB-3966-4D5C-98CF-431AB8679177}">
      <dgm:prSet/>
      <dgm:spPr/>
      <dgm:t>
        <a:bodyPr/>
        <a:lstStyle/>
        <a:p>
          <a:endParaRPr lang="es-ES"/>
        </a:p>
      </dgm:t>
    </dgm:pt>
    <dgm:pt modelId="{DFF7FF5C-58B9-42D2-B32F-A627D72193A0}" type="sibTrans" cxnId="{82B2C1AB-3966-4D5C-98CF-431AB8679177}">
      <dgm:prSet/>
      <dgm:spPr/>
      <dgm:t>
        <a:bodyPr/>
        <a:lstStyle/>
        <a:p>
          <a:endParaRPr lang="es-ES"/>
        </a:p>
      </dgm:t>
    </dgm:pt>
    <dgm:pt modelId="{F3AC9FEB-6B4E-40CE-B0BA-B7F2308E3B23}" type="pres">
      <dgm:prSet presAssocID="{6B357B71-1440-4E24-A22B-49888A078358}" presName="linearFlow" presStyleCnt="0">
        <dgm:presLayoutVars>
          <dgm:dir/>
          <dgm:resizeHandles val="exact"/>
        </dgm:presLayoutVars>
      </dgm:prSet>
      <dgm:spPr/>
    </dgm:pt>
    <dgm:pt modelId="{585BAC80-B298-4906-ACF3-3A9D23F1C2D1}" type="pres">
      <dgm:prSet presAssocID="{05AECFFE-E419-4B48-9D81-F625D41F7CE4}" presName="composite" presStyleCnt="0"/>
      <dgm:spPr/>
    </dgm:pt>
    <dgm:pt modelId="{86260172-65AB-415A-BD39-A24891262D8D}" type="pres">
      <dgm:prSet presAssocID="{05AECFFE-E419-4B48-9D81-F625D41F7CE4}" presName="imgShp" presStyleLbl="fgImgPlac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F55E19A-058D-410D-8658-170A2AD77DDF}" type="pres">
      <dgm:prSet presAssocID="{05AECFFE-E419-4B48-9D81-F625D41F7CE4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58B296-D787-4767-96F1-479E30FCCCF8}" type="pres">
      <dgm:prSet presAssocID="{CEAF236D-77A0-4D91-BFA6-58CAAE5A26CB}" presName="spacing" presStyleCnt="0"/>
      <dgm:spPr/>
    </dgm:pt>
    <dgm:pt modelId="{B4AF00E4-7260-4C91-BE4F-5F5F73105B0F}" type="pres">
      <dgm:prSet presAssocID="{80A9BA18-D457-4EC6-9268-A61962B3D05E}" presName="composite" presStyleCnt="0"/>
      <dgm:spPr/>
    </dgm:pt>
    <dgm:pt modelId="{11A73622-6D72-4627-A8C8-4C8DCF246592}" type="pres">
      <dgm:prSet presAssocID="{80A9BA18-D457-4EC6-9268-A61962B3D05E}" presName="imgShp" presStyleLbl="fgImgPlace1" presStyleIdx="1" presStyleCnt="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F8D0D9A-E18C-48A0-9F93-34D4D29F64C0}" type="pres">
      <dgm:prSet presAssocID="{80A9BA18-D457-4EC6-9268-A61962B3D05E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95AE17-835F-4EB0-9077-1EF11EE1B7E0}" type="pres">
      <dgm:prSet presAssocID="{C9945E4A-E32D-4CD3-B289-B952E083606D}" presName="spacing" presStyleCnt="0"/>
      <dgm:spPr/>
    </dgm:pt>
    <dgm:pt modelId="{67B44379-AD00-49CF-BA18-63B8D7BA31DF}" type="pres">
      <dgm:prSet presAssocID="{2A609EC6-AD20-41C5-B576-3671738935AF}" presName="composite" presStyleCnt="0"/>
      <dgm:spPr/>
    </dgm:pt>
    <dgm:pt modelId="{288CF131-C55F-4FDE-B628-8CEF1AAC8B98}" type="pres">
      <dgm:prSet presAssocID="{2A609EC6-AD20-41C5-B576-3671738935AF}" presName="imgShp" presStyleLbl="fgImgPlace1" presStyleIdx="2" presStyleCnt="6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AD57076-9DA2-475F-81CA-A4469948643C}" type="pres">
      <dgm:prSet presAssocID="{2A609EC6-AD20-41C5-B576-3671738935AF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3A095E-F2B5-4E12-95FB-5431625817B6}" type="pres">
      <dgm:prSet presAssocID="{3A2B60E6-0A1E-4192-A21E-617B858B6BFB}" presName="spacing" presStyleCnt="0"/>
      <dgm:spPr/>
    </dgm:pt>
    <dgm:pt modelId="{8DBA8F03-7607-4093-A36E-16216EA6FE63}" type="pres">
      <dgm:prSet presAssocID="{97791AAD-3912-498C-A314-E96ECF2BF4B2}" presName="composite" presStyleCnt="0"/>
      <dgm:spPr/>
    </dgm:pt>
    <dgm:pt modelId="{4B097D1F-C74B-412D-BA7D-E812126ECBBD}" type="pres">
      <dgm:prSet presAssocID="{97791AAD-3912-498C-A314-E96ECF2BF4B2}" presName="imgShp" presStyleLbl="fgImgPlace1" presStyleIdx="3" presStyleCnt="6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517AFE0-453C-4694-8C32-C2EF30F1A9C9}" type="pres">
      <dgm:prSet presAssocID="{97791AAD-3912-498C-A314-E96ECF2BF4B2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A18673-AC72-47F0-830E-32F3395B0AE1}" type="pres">
      <dgm:prSet presAssocID="{C6990B96-51EF-414E-97FA-8C857C8F8886}" presName="spacing" presStyleCnt="0"/>
      <dgm:spPr/>
    </dgm:pt>
    <dgm:pt modelId="{29E415C5-6663-4B24-B868-DA98EE8D98B0}" type="pres">
      <dgm:prSet presAssocID="{033E32EF-D33E-4D01-9A64-0B8C90F9DA3F}" presName="composite" presStyleCnt="0"/>
      <dgm:spPr/>
    </dgm:pt>
    <dgm:pt modelId="{3F51A70C-D3C6-46E6-A2C5-EB0247C798F0}" type="pres">
      <dgm:prSet presAssocID="{033E32EF-D33E-4D01-9A64-0B8C90F9DA3F}" presName="imgShp" presStyleLbl="fgImgPlace1" presStyleIdx="4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05132B-5E99-437D-A1A8-CD1CEC5104EC}" type="pres">
      <dgm:prSet presAssocID="{033E32EF-D33E-4D01-9A64-0B8C90F9DA3F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9B0C12-1C95-4C50-BC44-280F3351D926}" type="pres">
      <dgm:prSet presAssocID="{DB154F03-3ACF-469D-A784-F96866F4CA3C}" presName="spacing" presStyleCnt="0"/>
      <dgm:spPr/>
    </dgm:pt>
    <dgm:pt modelId="{4CC76C27-724F-4FB0-BE18-1AE4598E6D08}" type="pres">
      <dgm:prSet presAssocID="{C3A304BE-510E-4C3D-B099-11EF1802016B}" presName="composite" presStyleCnt="0"/>
      <dgm:spPr/>
    </dgm:pt>
    <dgm:pt modelId="{FCBF57F7-C045-47C5-9AA7-B934ABBAC0F1}" type="pres">
      <dgm:prSet presAssocID="{C3A304BE-510E-4C3D-B099-11EF1802016B}" presName="imgShp" presStyleLbl="fgImgPlace1" presStyleIdx="5" presStyleCnt="6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260F56C-B469-468F-8E7D-81CA4E8D9B4F}" type="pres">
      <dgm:prSet presAssocID="{C3A304BE-510E-4C3D-B099-11EF1802016B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3C877E0-86D8-4E0B-A641-396BD51FF0EC}" srcId="{6B357B71-1440-4E24-A22B-49888A078358}" destId="{033E32EF-D33E-4D01-9A64-0B8C90F9DA3F}" srcOrd="4" destOrd="0" parTransId="{943D1E6A-FBD5-47FF-A5BB-51B299E42509}" sibTransId="{DB154F03-3ACF-469D-A784-F96866F4CA3C}"/>
    <dgm:cxn modelId="{E1DC46FB-1B21-4166-AAE5-C50EEF59EE68}" type="presOf" srcId="{6B357B71-1440-4E24-A22B-49888A078358}" destId="{F3AC9FEB-6B4E-40CE-B0BA-B7F2308E3B23}" srcOrd="0" destOrd="0" presId="urn:microsoft.com/office/officeart/2005/8/layout/vList3"/>
    <dgm:cxn modelId="{0318DC20-9C00-464A-92EB-DCAD04595E20}" srcId="{6B357B71-1440-4E24-A22B-49888A078358}" destId="{2A609EC6-AD20-41C5-B576-3671738935AF}" srcOrd="2" destOrd="0" parTransId="{1D7447F9-5392-4BFB-B0F3-D1DC89AE1BCD}" sibTransId="{3A2B60E6-0A1E-4192-A21E-617B858B6BFB}"/>
    <dgm:cxn modelId="{377354A2-85F6-496F-A505-118257FD13B4}" srcId="{6B357B71-1440-4E24-A22B-49888A078358}" destId="{97791AAD-3912-498C-A314-E96ECF2BF4B2}" srcOrd="3" destOrd="0" parTransId="{D40FB051-89CE-4BEC-B132-239690DA187E}" sibTransId="{C6990B96-51EF-414E-97FA-8C857C8F8886}"/>
    <dgm:cxn modelId="{6785E521-1956-453E-BF94-2C3F8FF6AA65}" type="presOf" srcId="{97791AAD-3912-498C-A314-E96ECF2BF4B2}" destId="{1517AFE0-453C-4694-8C32-C2EF30F1A9C9}" srcOrd="0" destOrd="0" presId="urn:microsoft.com/office/officeart/2005/8/layout/vList3"/>
    <dgm:cxn modelId="{82B2C1AB-3966-4D5C-98CF-431AB8679177}" srcId="{6B357B71-1440-4E24-A22B-49888A078358}" destId="{C3A304BE-510E-4C3D-B099-11EF1802016B}" srcOrd="5" destOrd="0" parTransId="{CF0018CD-C7AB-4BB2-9929-6751165CA910}" sibTransId="{DFF7FF5C-58B9-42D2-B32F-A627D72193A0}"/>
    <dgm:cxn modelId="{78F22A5E-E78B-4BB7-AAB6-FB0A71475B32}" type="presOf" srcId="{033E32EF-D33E-4D01-9A64-0B8C90F9DA3F}" destId="{EC05132B-5E99-437D-A1A8-CD1CEC5104EC}" srcOrd="0" destOrd="0" presId="urn:microsoft.com/office/officeart/2005/8/layout/vList3"/>
    <dgm:cxn modelId="{B070FD41-72BA-48C6-A9CC-F19998A3DB79}" srcId="{6B357B71-1440-4E24-A22B-49888A078358}" destId="{05AECFFE-E419-4B48-9D81-F625D41F7CE4}" srcOrd="0" destOrd="0" parTransId="{E180DE91-220C-488E-B779-9384FB632D17}" sibTransId="{CEAF236D-77A0-4D91-BFA6-58CAAE5A26CB}"/>
    <dgm:cxn modelId="{CB8E89BF-BDF8-40E1-BF6C-CA683F3D903F}" type="presOf" srcId="{80A9BA18-D457-4EC6-9268-A61962B3D05E}" destId="{DF8D0D9A-E18C-48A0-9F93-34D4D29F64C0}" srcOrd="0" destOrd="0" presId="urn:microsoft.com/office/officeart/2005/8/layout/vList3"/>
    <dgm:cxn modelId="{0FFC096E-7A98-4EEA-BF71-F9D17446D7B8}" type="presOf" srcId="{2A609EC6-AD20-41C5-B576-3671738935AF}" destId="{AAD57076-9DA2-475F-81CA-A4469948643C}" srcOrd="0" destOrd="0" presId="urn:microsoft.com/office/officeart/2005/8/layout/vList3"/>
    <dgm:cxn modelId="{B46F7F53-06A2-416E-B0F4-B405C785CCE0}" type="presOf" srcId="{05AECFFE-E419-4B48-9D81-F625D41F7CE4}" destId="{CF55E19A-058D-410D-8658-170A2AD77DDF}" srcOrd="0" destOrd="0" presId="urn:microsoft.com/office/officeart/2005/8/layout/vList3"/>
    <dgm:cxn modelId="{28695618-4F03-42EE-B991-084A3ECFC44A}" type="presOf" srcId="{C3A304BE-510E-4C3D-B099-11EF1802016B}" destId="{1260F56C-B469-468F-8E7D-81CA4E8D9B4F}" srcOrd="0" destOrd="0" presId="urn:microsoft.com/office/officeart/2005/8/layout/vList3"/>
    <dgm:cxn modelId="{741FBF99-088C-4B27-8DBA-1B13FA49DC3D}" srcId="{6B357B71-1440-4E24-A22B-49888A078358}" destId="{80A9BA18-D457-4EC6-9268-A61962B3D05E}" srcOrd="1" destOrd="0" parTransId="{698E8EE2-4A16-4053-AC8D-3EEE77D28D1A}" sibTransId="{C9945E4A-E32D-4CD3-B289-B952E083606D}"/>
    <dgm:cxn modelId="{85A43AB2-A023-4E11-8B7C-65049B76DE24}" type="presParOf" srcId="{F3AC9FEB-6B4E-40CE-B0BA-B7F2308E3B23}" destId="{585BAC80-B298-4906-ACF3-3A9D23F1C2D1}" srcOrd="0" destOrd="0" presId="urn:microsoft.com/office/officeart/2005/8/layout/vList3"/>
    <dgm:cxn modelId="{AB78D6B3-C914-4835-A248-772F8662A3CF}" type="presParOf" srcId="{585BAC80-B298-4906-ACF3-3A9D23F1C2D1}" destId="{86260172-65AB-415A-BD39-A24891262D8D}" srcOrd="0" destOrd="0" presId="urn:microsoft.com/office/officeart/2005/8/layout/vList3"/>
    <dgm:cxn modelId="{F1EAE6D6-AFA3-49C4-8ED7-86F84AE5ED61}" type="presParOf" srcId="{585BAC80-B298-4906-ACF3-3A9D23F1C2D1}" destId="{CF55E19A-058D-410D-8658-170A2AD77DDF}" srcOrd="1" destOrd="0" presId="urn:microsoft.com/office/officeart/2005/8/layout/vList3"/>
    <dgm:cxn modelId="{3F205C10-305D-494B-A232-6458DBBFB44D}" type="presParOf" srcId="{F3AC9FEB-6B4E-40CE-B0BA-B7F2308E3B23}" destId="{9158B296-D787-4767-96F1-479E30FCCCF8}" srcOrd="1" destOrd="0" presId="urn:microsoft.com/office/officeart/2005/8/layout/vList3"/>
    <dgm:cxn modelId="{018FBBB0-3DFB-481E-9B53-1DD9A83995CA}" type="presParOf" srcId="{F3AC9FEB-6B4E-40CE-B0BA-B7F2308E3B23}" destId="{B4AF00E4-7260-4C91-BE4F-5F5F73105B0F}" srcOrd="2" destOrd="0" presId="urn:microsoft.com/office/officeart/2005/8/layout/vList3"/>
    <dgm:cxn modelId="{429D0234-F1DC-45EC-894E-C0E90B24B090}" type="presParOf" srcId="{B4AF00E4-7260-4C91-BE4F-5F5F73105B0F}" destId="{11A73622-6D72-4627-A8C8-4C8DCF246592}" srcOrd="0" destOrd="0" presId="urn:microsoft.com/office/officeart/2005/8/layout/vList3"/>
    <dgm:cxn modelId="{211E78E2-9512-4844-9E10-BD3171B88A2A}" type="presParOf" srcId="{B4AF00E4-7260-4C91-BE4F-5F5F73105B0F}" destId="{DF8D0D9A-E18C-48A0-9F93-34D4D29F64C0}" srcOrd="1" destOrd="0" presId="urn:microsoft.com/office/officeart/2005/8/layout/vList3"/>
    <dgm:cxn modelId="{61D16CCF-FE4E-46C9-8B12-90D33FBFC3F1}" type="presParOf" srcId="{F3AC9FEB-6B4E-40CE-B0BA-B7F2308E3B23}" destId="{5795AE17-835F-4EB0-9077-1EF11EE1B7E0}" srcOrd="3" destOrd="0" presId="urn:microsoft.com/office/officeart/2005/8/layout/vList3"/>
    <dgm:cxn modelId="{1FC98DC4-EC2C-4DFA-855B-F424C4908799}" type="presParOf" srcId="{F3AC9FEB-6B4E-40CE-B0BA-B7F2308E3B23}" destId="{67B44379-AD00-49CF-BA18-63B8D7BA31DF}" srcOrd="4" destOrd="0" presId="urn:microsoft.com/office/officeart/2005/8/layout/vList3"/>
    <dgm:cxn modelId="{6C620798-FC74-45E4-90BB-F358514446C9}" type="presParOf" srcId="{67B44379-AD00-49CF-BA18-63B8D7BA31DF}" destId="{288CF131-C55F-4FDE-B628-8CEF1AAC8B98}" srcOrd="0" destOrd="0" presId="urn:microsoft.com/office/officeart/2005/8/layout/vList3"/>
    <dgm:cxn modelId="{BAC9F0B4-1975-4AFD-BA28-35BA7823B1ED}" type="presParOf" srcId="{67B44379-AD00-49CF-BA18-63B8D7BA31DF}" destId="{AAD57076-9DA2-475F-81CA-A4469948643C}" srcOrd="1" destOrd="0" presId="urn:microsoft.com/office/officeart/2005/8/layout/vList3"/>
    <dgm:cxn modelId="{31DDF946-21D2-4570-8FA0-97EEF79B716B}" type="presParOf" srcId="{F3AC9FEB-6B4E-40CE-B0BA-B7F2308E3B23}" destId="{D53A095E-F2B5-4E12-95FB-5431625817B6}" srcOrd="5" destOrd="0" presId="urn:microsoft.com/office/officeart/2005/8/layout/vList3"/>
    <dgm:cxn modelId="{46F6A8D2-4638-4F70-AC3A-995B351FC910}" type="presParOf" srcId="{F3AC9FEB-6B4E-40CE-B0BA-B7F2308E3B23}" destId="{8DBA8F03-7607-4093-A36E-16216EA6FE63}" srcOrd="6" destOrd="0" presId="urn:microsoft.com/office/officeart/2005/8/layout/vList3"/>
    <dgm:cxn modelId="{638EF436-AB86-4F87-9A0B-49A729397B81}" type="presParOf" srcId="{8DBA8F03-7607-4093-A36E-16216EA6FE63}" destId="{4B097D1F-C74B-412D-BA7D-E812126ECBBD}" srcOrd="0" destOrd="0" presId="urn:microsoft.com/office/officeart/2005/8/layout/vList3"/>
    <dgm:cxn modelId="{6E688F46-5E1C-41DC-A3F2-F0C50B1FDD74}" type="presParOf" srcId="{8DBA8F03-7607-4093-A36E-16216EA6FE63}" destId="{1517AFE0-453C-4694-8C32-C2EF30F1A9C9}" srcOrd="1" destOrd="0" presId="urn:microsoft.com/office/officeart/2005/8/layout/vList3"/>
    <dgm:cxn modelId="{7B0DABA2-B7E2-4D4E-B4F1-8B56EC49A0F6}" type="presParOf" srcId="{F3AC9FEB-6B4E-40CE-B0BA-B7F2308E3B23}" destId="{BEA18673-AC72-47F0-830E-32F3395B0AE1}" srcOrd="7" destOrd="0" presId="urn:microsoft.com/office/officeart/2005/8/layout/vList3"/>
    <dgm:cxn modelId="{66284390-999F-4456-A4E7-F2E78C626AE8}" type="presParOf" srcId="{F3AC9FEB-6B4E-40CE-B0BA-B7F2308E3B23}" destId="{29E415C5-6663-4B24-B868-DA98EE8D98B0}" srcOrd="8" destOrd="0" presId="urn:microsoft.com/office/officeart/2005/8/layout/vList3"/>
    <dgm:cxn modelId="{3D53FE6F-35F0-4185-9DDE-138B0324D910}" type="presParOf" srcId="{29E415C5-6663-4B24-B868-DA98EE8D98B0}" destId="{3F51A70C-D3C6-46E6-A2C5-EB0247C798F0}" srcOrd="0" destOrd="0" presId="urn:microsoft.com/office/officeart/2005/8/layout/vList3"/>
    <dgm:cxn modelId="{AC6CEB39-D98E-4D2A-828A-E5EB40BEC5FA}" type="presParOf" srcId="{29E415C5-6663-4B24-B868-DA98EE8D98B0}" destId="{EC05132B-5E99-437D-A1A8-CD1CEC5104EC}" srcOrd="1" destOrd="0" presId="urn:microsoft.com/office/officeart/2005/8/layout/vList3"/>
    <dgm:cxn modelId="{896E4BD2-9034-4EB0-8CFB-FBEE0F15E3B7}" type="presParOf" srcId="{F3AC9FEB-6B4E-40CE-B0BA-B7F2308E3B23}" destId="{CC9B0C12-1C95-4C50-BC44-280F3351D926}" srcOrd="9" destOrd="0" presId="urn:microsoft.com/office/officeart/2005/8/layout/vList3"/>
    <dgm:cxn modelId="{3E8EA297-3D2D-49AE-B586-7AED10D7F9E8}" type="presParOf" srcId="{F3AC9FEB-6B4E-40CE-B0BA-B7F2308E3B23}" destId="{4CC76C27-724F-4FB0-BE18-1AE4598E6D08}" srcOrd="10" destOrd="0" presId="urn:microsoft.com/office/officeart/2005/8/layout/vList3"/>
    <dgm:cxn modelId="{A4C63B75-4D4A-40AF-9613-DBC37659DE62}" type="presParOf" srcId="{4CC76C27-724F-4FB0-BE18-1AE4598E6D08}" destId="{FCBF57F7-C045-47C5-9AA7-B934ABBAC0F1}" srcOrd="0" destOrd="0" presId="urn:microsoft.com/office/officeart/2005/8/layout/vList3"/>
    <dgm:cxn modelId="{B2279B0E-2FE2-4B90-A8F2-83F299213905}" type="presParOf" srcId="{4CC76C27-724F-4FB0-BE18-1AE4598E6D08}" destId="{1260F56C-B469-468F-8E7D-81CA4E8D9B4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C64B0-3855-46CC-9946-D08933C3D4D0}">
      <dsp:nvSpPr>
        <dsp:cNvPr id="0" name=""/>
        <dsp:cNvSpPr/>
      </dsp:nvSpPr>
      <dsp:spPr>
        <a:xfrm>
          <a:off x="1347" y="275504"/>
          <a:ext cx="3153365" cy="111796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>
              <a:latin typeface="+mn-lt"/>
            </a:rPr>
            <a:t>MODALIDAD </a:t>
          </a:r>
        </a:p>
      </dsp:txBody>
      <dsp:txXfrm>
        <a:off x="34091" y="308248"/>
        <a:ext cx="3087877" cy="1052474"/>
      </dsp:txXfrm>
    </dsp:sp>
    <dsp:sp modelId="{6CD49E05-A888-4595-8121-875DE7008BAC}">
      <dsp:nvSpPr>
        <dsp:cNvPr id="0" name=""/>
        <dsp:cNvSpPr/>
      </dsp:nvSpPr>
      <dsp:spPr>
        <a:xfrm>
          <a:off x="316684" y="1393466"/>
          <a:ext cx="315336" cy="1006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507"/>
              </a:lnTo>
              <a:lnTo>
                <a:pt x="315336" y="1006507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B2047-550B-4E0D-B36C-3871A6C4C187}">
      <dsp:nvSpPr>
        <dsp:cNvPr id="0" name=""/>
        <dsp:cNvSpPr/>
      </dsp:nvSpPr>
      <dsp:spPr>
        <a:xfrm>
          <a:off x="632020" y="1787637"/>
          <a:ext cx="2522692" cy="1224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i="0" kern="1200" dirty="0">
              <a:latin typeface="+mn-lt"/>
            </a:rPr>
            <a:t>Regla general (cualquier tipo de actuación presentada ante una autoridad)</a:t>
          </a:r>
          <a:endParaRPr lang="es-CO" sz="2000" kern="1200" dirty="0">
            <a:latin typeface="+mn-lt"/>
          </a:endParaRPr>
        </a:p>
      </dsp:txBody>
      <dsp:txXfrm>
        <a:off x="667889" y="1823506"/>
        <a:ext cx="2450954" cy="1152934"/>
      </dsp:txXfrm>
    </dsp:sp>
    <dsp:sp modelId="{1CB3D292-7769-4376-8575-62737E45E653}">
      <dsp:nvSpPr>
        <dsp:cNvPr id="0" name=""/>
        <dsp:cNvSpPr/>
      </dsp:nvSpPr>
      <dsp:spPr>
        <a:xfrm>
          <a:off x="316684" y="1393466"/>
          <a:ext cx="315336" cy="2445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5939"/>
              </a:lnTo>
              <a:lnTo>
                <a:pt x="315336" y="2445939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55567-7630-4F68-A9CC-CE638926CB8F}">
      <dsp:nvSpPr>
        <dsp:cNvPr id="0" name=""/>
        <dsp:cNvSpPr/>
      </dsp:nvSpPr>
      <dsp:spPr>
        <a:xfrm>
          <a:off x="632020" y="3406481"/>
          <a:ext cx="2522692" cy="8658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i="0" kern="1200" dirty="0">
              <a:latin typeface="+mn-lt"/>
            </a:rPr>
            <a:t>Peticiones de documentos y de información</a:t>
          </a:r>
          <a:endParaRPr lang="es-CO" sz="2000" kern="1200" dirty="0">
            <a:latin typeface="+mn-lt"/>
          </a:endParaRPr>
        </a:p>
      </dsp:txBody>
      <dsp:txXfrm>
        <a:off x="657380" y="3431841"/>
        <a:ext cx="2471972" cy="815131"/>
      </dsp:txXfrm>
    </dsp:sp>
    <dsp:sp modelId="{B7DBF8DA-A9A8-48D5-B184-033118A91B2A}">
      <dsp:nvSpPr>
        <dsp:cNvPr id="0" name=""/>
        <dsp:cNvSpPr/>
      </dsp:nvSpPr>
      <dsp:spPr>
        <a:xfrm>
          <a:off x="316684" y="1393466"/>
          <a:ext cx="315336" cy="342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4744"/>
              </a:lnTo>
              <a:lnTo>
                <a:pt x="315336" y="342474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0F2BB-DD89-4751-AE83-77A7BB036F0A}">
      <dsp:nvSpPr>
        <dsp:cNvPr id="0" name=""/>
        <dsp:cNvSpPr/>
      </dsp:nvSpPr>
      <dsp:spPr>
        <a:xfrm>
          <a:off x="632020" y="4666502"/>
          <a:ext cx="2522692" cy="303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Consultas </a:t>
          </a:r>
        </a:p>
      </dsp:txBody>
      <dsp:txXfrm>
        <a:off x="640907" y="4675389"/>
        <a:ext cx="2504918" cy="285642"/>
      </dsp:txXfrm>
    </dsp:sp>
    <dsp:sp modelId="{38D674E3-8CFA-443A-9827-16A43B453E8C}">
      <dsp:nvSpPr>
        <dsp:cNvPr id="0" name=""/>
        <dsp:cNvSpPr/>
      </dsp:nvSpPr>
      <dsp:spPr>
        <a:xfrm>
          <a:off x="3943054" y="275504"/>
          <a:ext cx="3153365" cy="10970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>
              <a:latin typeface="+mn-lt"/>
            </a:rPr>
            <a:t>Ley 1755/2015</a:t>
          </a:r>
        </a:p>
      </dsp:txBody>
      <dsp:txXfrm>
        <a:off x="3975184" y="307634"/>
        <a:ext cx="3089105" cy="1032748"/>
      </dsp:txXfrm>
    </dsp:sp>
    <dsp:sp modelId="{F16A4E23-FC37-4A74-B5C2-B16C920FA3D4}">
      <dsp:nvSpPr>
        <dsp:cNvPr id="0" name=""/>
        <dsp:cNvSpPr/>
      </dsp:nvSpPr>
      <dsp:spPr>
        <a:xfrm>
          <a:off x="4258391" y="1372512"/>
          <a:ext cx="315336" cy="881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925"/>
              </a:lnTo>
              <a:lnTo>
                <a:pt x="315336" y="88192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C0682-9DD5-422B-86CF-5278ACCD72A7}">
      <dsp:nvSpPr>
        <dsp:cNvPr id="0" name=""/>
        <dsp:cNvSpPr/>
      </dsp:nvSpPr>
      <dsp:spPr>
        <a:xfrm>
          <a:off x="4573727" y="1766683"/>
          <a:ext cx="2522692" cy="9755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15 días</a:t>
          </a:r>
        </a:p>
      </dsp:txBody>
      <dsp:txXfrm>
        <a:off x="4602299" y="1795255"/>
        <a:ext cx="2465548" cy="918365"/>
      </dsp:txXfrm>
    </dsp:sp>
    <dsp:sp modelId="{5B2A3211-637D-42BC-A118-402F53EE7D5C}">
      <dsp:nvSpPr>
        <dsp:cNvPr id="0" name=""/>
        <dsp:cNvSpPr/>
      </dsp:nvSpPr>
      <dsp:spPr>
        <a:xfrm>
          <a:off x="4258391" y="1372512"/>
          <a:ext cx="315336" cy="2096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381"/>
              </a:lnTo>
              <a:lnTo>
                <a:pt x="315336" y="209638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F42DA-EC0D-46A5-8B08-D4C7D266FC69}">
      <dsp:nvSpPr>
        <dsp:cNvPr id="0" name=""/>
        <dsp:cNvSpPr/>
      </dsp:nvSpPr>
      <dsp:spPr>
        <a:xfrm>
          <a:off x="4573727" y="3136363"/>
          <a:ext cx="2522692" cy="66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10 días</a:t>
          </a:r>
        </a:p>
      </dsp:txBody>
      <dsp:txXfrm>
        <a:off x="4593206" y="3155842"/>
        <a:ext cx="2483734" cy="626102"/>
      </dsp:txXfrm>
    </dsp:sp>
    <dsp:sp modelId="{1738E77A-F984-4C1A-B312-E7A8C0396B58}">
      <dsp:nvSpPr>
        <dsp:cNvPr id="0" name=""/>
        <dsp:cNvSpPr/>
      </dsp:nvSpPr>
      <dsp:spPr>
        <a:xfrm>
          <a:off x="4258391" y="1372512"/>
          <a:ext cx="315336" cy="3136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6573"/>
              </a:lnTo>
              <a:lnTo>
                <a:pt x="315336" y="313657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2D6CF-EF00-43A0-B4BB-07255458796E}">
      <dsp:nvSpPr>
        <dsp:cNvPr id="0" name=""/>
        <dsp:cNvSpPr/>
      </dsp:nvSpPr>
      <dsp:spPr>
        <a:xfrm>
          <a:off x="4573727" y="4195595"/>
          <a:ext cx="2522692" cy="626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30 días</a:t>
          </a:r>
        </a:p>
      </dsp:txBody>
      <dsp:txXfrm>
        <a:off x="4592091" y="4213959"/>
        <a:ext cx="2485964" cy="590255"/>
      </dsp:txXfrm>
    </dsp:sp>
    <dsp:sp modelId="{519A4958-B50E-4177-8D30-E39850E537D9}">
      <dsp:nvSpPr>
        <dsp:cNvPr id="0" name=""/>
        <dsp:cNvSpPr/>
      </dsp:nvSpPr>
      <dsp:spPr>
        <a:xfrm>
          <a:off x="7884761" y="275504"/>
          <a:ext cx="3153365" cy="10132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>
              <a:latin typeface="+mn-lt"/>
            </a:rPr>
            <a:t>D. 491/2020</a:t>
          </a:r>
        </a:p>
      </dsp:txBody>
      <dsp:txXfrm>
        <a:off x="7914437" y="305180"/>
        <a:ext cx="3094013" cy="953871"/>
      </dsp:txXfrm>
    </dsp:sp>
    <dsp:sp modelId="{D7E6F04B-36AD-4B10-A8DF-8C537B2BB123}">
      <dsp:nvSpPr>
        <dsp:cNvPr id="0" name=""/>
        <dsp:cNvSpPr/>
      </dsp:nvSpPr>
      <dsp:spPr>
        <a:xfrm>
          <a:off x="8200098" y="1288727"/>
          <a:ext cx="315336" cy="860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971"/>
              </a:lnTo>
              <a:lnTo>
                <a:pt x="315336" y="86097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0BA3E-0FC4-47CA-8470-208ECD5AEB09}">
      <dsp:nvSpPr>
        <dsp:cNvPr id="0" name=""/>
        <dsp:cNvSpPr/>
      </dsp:nvSpPr>
      <dsp:spPr>
        <a:xfrm>
          <a:off x="8515434" y="1682898"/>
          <a:ext cx="2522692" cy="933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30 días</a:t>
          </a:r>
        </a:p>
      </dsp:txBody>
      <dsp:txXfrm>
        <a:off x="8542778" y="1710242"/>
        <a:ext cx="2468004" cy="878913"/>
      </dsp:txXfrm>
    </dsp:sp>
    <dsp:sp modelId="{51D3A9B7-03A2-4DAC-810A-B957443C5F17}">
      <dsp:nvSpPr>
        <dsp:cNvPr id="0" name=""/>
        <dsp:cNvSpPr/>
      </dsp:nvSpPr>
      <dsp:spPr>
        <a:xfrm>
          <a:off x="8200098" y="1288727"/>
          <a:ext cx="315336" cy="2064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4949"/>
              </a:lnTo>
              <a:lnTo>
                <a:pt x="315336" y="2064949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EFB50-0B5F-461F-8926-9D8A332C2B58}">
      <dsp:nvSpPr>
        <dsp:cNvPr id="0" name=""/>
        <dsp:cNvSpPr/>
      </dsp:nvSpPr>
      <dsp:spPr>
        <a:xfrm>
          <a:off x="8515434" y="3010670"/>
          <a:ext cx="2522692" cy="686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20 días</a:t>
          </a:r>
        </a:p>
      </dsp:txBody>
      <dsp:txXfrm>
        <a:off x="8535527" y="3030763"/>
        <a:ext cx="2482506" cy="645828"/>
      </dsp:txXfrm>
    </dsp:sp>
    <dsp:sp modelId="{15719DD9-2A59-4D86-B048-31B01D10283F}">
      <dsp:nvSpPr>
        <dsp:cNvPr id="0" name=""/>
        <dsp:cNvSpPr/>
      </dsp:nvSpPr>
      <dsp:spPr>
        <a:xfrm>
          <a:off x="8200098" y="1288727"/>
          <a:ext cx="315336" cy="3216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96"/>
              </a:lnTo>
              <a:lnTo>
                <a:pt x="315336" y="3216196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F47AC-2BF0-4019-AC43-9A1C3DB2FC8C}">
      <dsp:nvSpPr>
        <dsp:cNvPr id="0" name=""/>
        <dsp:cNvSpPr/>
      </dsp:nvSpPr>
      <dsp:spPr>
        <a:xfrm>
          <a:off x="8515434" y="4090855"/>
          <a:ext cx="2522692" cy="828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>
              <a:latin typeface="+mn-lt"/>
            </a:rPr>
            <a:t>35 días</a:t>
          </a:r>
        </a:p>
      </dsp:txBody>
      <dsp:txXfrm>
        <a:off x="8539689" y="4115110"/>
        <a:ext cx="2474182" cy="7796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84DCF-A272-4ECE-8098-4759F43D1E6F}">
      <dsp:nvSpPr>
        <dsp:cNvPr id="0" name=""/>
        <dsp:cNvSpPr/>
      </dsp:nvSpPr>
      <dsp:spPr>
        <a:xfrm>
          <a:off x="130330" y="1335"/>
          <a:ext cx="11848259" cy="17230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273537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kern="1200" dirty="0">
              <a:latin typeface="Calibri (Cuerpo)"/>
            </a:rPr>
            <a:t>RECEPCIÓN DE LA PQRD´S</a:t>
          </a:r>
        </a:p>
      </dsp:txBody>
      <dsp:txXfrm>
        <a:off x="130330" y="432102"/>
        <a:ext cx="11417492" cy="861535"/>
      </dsp:txXfrm>
    </dsp:sp>
    <dsp:sp modelId="{44A36007-4A56-4835-BB88-E2045304550E}">
      <dsp:nvSpPr>
        <dsp:cNvPr id="0" name=""/>
        <dsp:cNvSpPr/>
      </dsp:nvSpPr>
      <dsp:spPr>
        <a:xfrm>
          <a:off x="2319889" y="550308"/>
          <a:ext cx="9658700" cy="17230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shade val="80000"/>
            <a:hueOff val="80320"/>
            <a:satOff val="-3227"/>
            <a:lumOff val="69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273537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kern="1200" dirty="0">
              <a:latin typeface="Calibri (Cuerpo)"/>
            </a:rPr>
            <a:t>REGISTRO </a:t>
          </a:r>
        </a:p>
      </dsp:txBody>
      <dsp:txXfrm>
        <a:off x="2319889" y="981075"/>
        <a:ext cx="9227933" cy="861535"/>
      </dsp:txXfrm>
    </dsp:sp>
    <dsp:sp modelId="{FE0E1304-AFB1-4209-932A-97DD5ACD467F}">
      <dsp:nvSpPr>
        <dsp:cNvPr id="0" name=""/>
        <dsp:cNvSpPr/>
      </dsp:nvSpPr>
      <dsp:spPr>
        <a:xfrm>
          <a:off x="2349352" y="1837376"/>
          <a:ext cx="2007757" cy="915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0" kern="1200" dirty="0">
              <a:latin typeface="+mj-lt"/>
            </a:rPr>
            <a:t>Plataforma </a:t>
          </a:r>
          <a:r>
            <a:rPr lang="es-ES" sz="1700" b="0" kern="1200" dirty="0" err="1">
              <a:latin typeface="+mj-lt"/>
            </a:rPr>
            <a:t>BPM.Gov</a:t>
          </a:r>
          <a:r>
            <a:rPr lang="es-ES" sz="1700" b="0" kern="1200" dirty="0">
              <a:latin typeface="+mj-lt"/>
            </a:rPr>
            <a:t> Término: máximo de un (1) día</a:t>
          </a:r>
          <a:r>
            <a:rPr lang="es-ES" sz="1700" kern="1200" dirty="0">
              <a:latin typeface="+mj-lt"/>
            </a:rPr>
            <a:t>.</a:t>
          </a:r>
          <a:endParaRPr lang="es-CO" sz="1700" kern="1200" dirty="0">
            <a:latin typeface="+mj-lt"/>
          </a:endParaRPr>
        </a:p>
      </dsp:txBody>
      <dsp:txXfrm>
        <a:off x="2349352" y="1837376"/>
        <a:ext cx="2007757" cy="915359"/>
      </dsp:txXfrm>
    </dsp:sp>
    <dsp:sp modelId="{7D0E3B99-BD2B-488A-A32C-A4E97F22A44A}">
      <dsp:nvSpPr>
        <dsp:cNvPr id="0" name=""/>
        <dsp:cNvSpPr/>
      </dsp:nvSpPr>
      <dsp:spPr>
        <a:xfrm>
          <a:off x="4509447" y="1150491"/>
          <a:ext cx="7469142" cy="17230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shade val="80000"/>
            <a:hueOff val="160640"/>
            <a:satOff val="-6455"/>
            <a:lumOff val="138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273537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kern="1200" dirty="0">
              <a:latin typeface="Calibri (Cuerpo)"/>
            </a:rPr>
            <a:t>DIRECCIONAMIENTO </a:t>
          </a:r>
        </a:p>
      </dsp:txBody>
      <dsp:txXfrm>
        <a:off x="4509447" y="1581258"/>
        <a:ext cx="7038375" cy="861535"/>
      </dsp:txXfrm>
    </dsp:sp>
    <dsp:sp modelId="{B3FCE6EA-2140-4FF9-B551-92E3A912167A}">
      <dsp:nvSpPr>
        <dsp:cNvPr id="0" name=""/>
        <dsp:cNvSpPr/>
      </dsp:nvSpPr>
      <dsp:spPr>
        <a:xfrm>
          <a:off x="6700190" y="1725069"/>
          <a:ext cx="5278399" cy="17230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shade val="80000"/>
            <a:hueOff val="240960"/>
            <a:satOff val="-9682"/>
            <a:lumOff val="207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273537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kern="1200" dirty="0">
              <a:latin typeface="Calibri (Cuerpo)"/>
            </a:rPr>
            <a:t>ASIGNACIÓN</a:t>
          </a:r>
        </a:p>
      </dsp:txBody>
      <dsp:txXfrm>
        <a:off x="6700190" y="2155836"/>
        <a:ext cx="4847632" cy="861535"/>
      </dsp:txXfrm>
    </dsp:sp>
    <dsp:sp modelId="{EBCA9049-128B-4594-943A-8F8AE89AD6AE}">
      <dsp:nvSpPr>
        <dsp:cNvPr id="0" name=""/>
        <dsp:cNvSpPr/>
      </dsp:nvSpPr>
      <dsp:spPr>
        <a:xfrm>
          <a:off x="8889748" y="2299647"/>
          <a:ext cx="3088841" cy="17230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shade val="80000"/>
            <a:hueOff val="321280"/>
            <a:satOff val="-12909"/>
            <a:lumOff val="27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273537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kern="1200" dirty="0">
              <a:latin typeface="Calibri (Cuerpo)"/>
            </a:rPr>
            <a:t>RESPUESTA</a:t>
          </a:r>
        </a:p>
      </dsp:txBody>
      <dsp:txXfrm>
        <a:off x="8889748" y="2730414"/>
        <a:ext cx="2658074" cy="861535"/>
      </dsp:txXfrm>
    </dsp:sp>
    <dsp:sp modelId="{D457792C-8BA0-4594-B57F-4004443C4915}">
      <dsp:nvSpPr>
        <dsp:cNvPr id="0" name=""/>
        <dsp:cNvSpPr/>
      </dsp:nvSpPr>
      <dsp:spPr>
        <a:xfrm>
          <a:off x="182761" y="1296502"/>
          <a:ext cx="2086196" cy="31638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Canales de recepción: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-Sitio Web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-Redes sociales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-Correo electrónico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-Vía telefónica.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-Presencial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-Buzón de sugerencias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>
              <a:latin typeface="+mj-lt"/>
            </a:rPr>
            <a:t>-Correo Postal </a:t>
          </a:r>
        </a:p>
      </dsp:txBody>
      <dsp:txXfrm>
        <a:off x="182761" y="1296502"/>
        <a:ext cx="2086196" cy="31638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5E19A-058D-410D-8658-170A2AD77DDF}">
      <dsp:nvSpPr>
        <dsp:cNvPr id="0" name=""/>
        <dsp:cNvSpPr/>
      </dsp:nvSpPr>
      <dsp:spPr>
        <a:xfrm rot="10800000">
          <a:off x="2069149" y="3055"/>
          <a:ext cx="7368434" cy="852762"/>
        </a:xfrm>
        <a:prstGeom prst="homePlat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 total de oficios recibidos en la entidad durante el primer trimestre, el 4.37% corresponde a Derechos de Petición y el 0,02% a SQR</a:t>
          </a:r>
        </a:p>
      </dsp:txBody>
      <dsp:txXfrm rot="10800000">
        <a:off x="2282339" y="3055"/>
        <a:ext cx="7155244" cy="852762"/>
      </dsp:txXfrm>
    </dsp:sp>
    <dsp:sp modelId="{86260172-65AB-415A-BD39-A24891262D8D}">
      <dsp:nvSpPr>
        <dsp:cNvPr id="0" name=""/>
        <dsp:cNvSpPr/>
      </dsp:nvSpPr>
      <dsp:spPr>
        <a:xfrm>
          <a:off x="1642768" y="3055"/>
          <a:ext cx="852762" cy="85276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8D0D9A-E18C-48A0-9F93-34D4D29F64C0}">
      <dsp:nvSpPr>
        <dsp:cNvPr id="0" name=""/>
        <dsp:cNvSpPr/>
      </dsp:nvSpPr>
      <dsp:spPr>
        <a:xfrm rot="10800000">
          <a:off x="2069149" y="1110373"/>
          <a:ext cx="7368434" cy="852762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Durante el trimestre el canal mas utilizado por la ciudadanía para realizar alguna solicitud fue el correo electrónico con el 38.98 % y el  menos utilizado es el telefónico con el 0.02%</a:t>
          </a:r>
        </a:p>
      </dsp:txBody>
      <dsp:txXfrm rot="10800000">
        <a:off x="2282339" y="1110373"/>
        <a:ext cx="7155244" cy="852762"/>
      </dsp:txXfrm>
    </dsp:sp>
    <dsp:sp modelId="{11A73622-6D72-4627-A8C8-4C8DCF246592}">
      <dsp:nvSpPr>
        <dsp:cNvPr id="0" name=""/>
        <dsp:cNvSpPr/>
      </dsp:nvSpPr>
      <dsp:spPr>
        <a:xfrm>
          <a:off x="1642768" y="1110373"/>
          <a:ext cx="852762" cy="85276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D57076-9DA2-475F-81CA-A4469948643C}">
      <dsp:nvSpPr>
        <dsp:cNvPr id="0" name=""/>
        <dsp:cNvSpPr/>
      </dsp:nvSpPr>
      <dsp:spPr>
        <a:xfrm rot="10800000">
          <a:off x="2069149" y="2217692"/>
          <a:ext cx="7368434" cy="852762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La dependencia  que atendió el mayor numero de PQRSD fue la Subdirección de Transporte Metropolitano e Infraestructura, con un total de 95 requerimientos</a:t>
          </a:r>
          <a:endParaRPr lang="es-CO" sz="1800" kern="1200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sp:txBody>
      <dsp:txXfrm rot="10800000">
        <a:off x="2282339" y="2217692"/>
        <a:ext cx="7155244" cy="852762"/>
      </dsp:txXfrm>
    </dsp:sp>
    <dsp:sp modelId="{288CF131-C55F-4FDE-B628-8CEF1AAC8B98}">
      <dsp:nvSpPr>
        <dsp:cNvPr id="0" name=""/>
        <dsp:cNvSpPr/>
      </dsp:nvSpPr>
      <dsp:spPr>
        <a:xfrm>
          <a:off x="1642768" y="2217692"/>
          <a:ext cx="852762" cy="852762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17AFE0-453C-4694-8C32-C2EF30F1A9C9}">
      <dsp:nvSpPr>
        <dsp:cNvPr id="0" name=""/>
        <dsp:cNvSpPr/>
      </dsp:nvSpPr>
      <dsp:spPr>
        <a:xfrm rot="10800000">
          <a:off x="2069149" y="3325010"/>
          <a:ext cx="7368434" cy="852762"/>
        </a:xfrm>
        <a:prstGeom prst="homePlat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oficios recibidos durante el trimestre,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22 </a:t>
          </a: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requerimientos fueron trasladados a otra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institución  </a:t>
          </a:r>
          <a:endParaRPr lang="es-ES" sz="1800" kern="1200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sp:txBody>
      <dsp:txXfrm rot="10800000">
        <a:off x="2282339" y="3325010"/>
        <a:ext cx="7155244" cy="852762"/>
      </dsp:txXfrm>
    </dsp:sp>
    <dsp:sp modelId="{4B097D1F-C74B-412D-BA7D-E812126ECBBD}">
      <dsp:nvSpPr>
        <dsp:cNvPr id="0" name=""/>
        <dsp:cNvSpPr/>
      </dsp:nvSpPr>
      <dsp:spPr>
        <a:xfrm>
          <a:off x="1642768" y="3325010"/>
          <a:ext cx="852762" cy="852762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05132B-5E99-437D-A1A8-CD1CEC5104EC}">
      <dsp:nvSpPr>
        <dsp:cNvPr id="0" name=""/>
        <dsp:cNvSpPr/>
      </dsp:nvSpPr>
      <dsp:spPr>
        <a:xfrm rot="10800000">
          <a:off x="2069149" y="4432328"/>
          <a:ext cx="7368434" cy="852762"/>
        </a:xfrm>
        <a:prstGeom prst="homePlat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 PQRSD recibidas durante el  primer trimestre de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2022, </a:t>
          </a: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a la fecha se han contestado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95 requerimientos </a:t>
          </a: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dentro de los términos estipulados por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ley</a:t>
          </a:r>
          <a:endParaRPr lang="es-ES" sz="1800" kern="1200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sp:txBody>
      <dsp:txXfrm rot="10800000">
        <a:off x="2282339" y="4432328"/>
        <a:ext cx="7155244" cy="852762"/>
      </dsp:txXfrm>
    </dsp:sp>
    <dsp:sp modelId="{3F51A70C-D3C6-46E6-A2C5-EB0247C798F0}">
      <dsp:nvSpPr>
        <dsp:cNvPr id="0" name=""/>
        <dsp:cNvSpPr/>
      </dsp:nvSpPr>
      <dsp:spPr>
        <a:xfrm>
          <a:off x="1642768" y="4432328"/>
          <a:ext cx="852762" cy="852762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0F56C-B469-468F-8E7D-81CA4E8D9B4F}">
      <dsp:nvSpPr>
        <dsp:cNvPr id="0" name=""/>
        <dsp:cNvSpPr/>
      </dsp:nvSpPr>
      <dsp:spPr>
        <a:xfrm rot="10800000">
          <a:off x="2069149" y="5539647"/>
          <a:ext cx="7368434" cy="852762"/>
        </a:xfrm>
        <a:prstGeom prst="homePlat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045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Del total de oficios recibidos, a ninguna solicitud se negó el acceso a la </a:t>
          </a:r>
          <a:r>
            <a:rPr lang="es-CO" sz="1800" kern="1200" dirty="0" smtClean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rPr>
            <a:t>información</a:t>
          </a:r>
          <a:endParaRPr lang="es-ES" sz="1800" kern="1200" dirty="0">
            <a:latin typeface="Arial" panose="020B0604020202020204" pitchFamily="34" charset="0"/>
            <a:ea typeface="Segoe UI" panose="020B0502040204020203" pitchFamily="34" charset="0"/>
            <a:cs typeface="Arial" panose="020B0604020202020204" pitchFamily="34" charset="0"/>
          </a:endParaRPr>
        </a:p>
      </dsp:txBody>
      <dsp:txXfrm rot="10800000">
        <a:off x="2282339" y="5539647"/>
        <a:ext cx="7155244" cy="852762"/>
      </dsp:txXfrm>
    </dsp:sp>
    <dsp:sp modelId="{FCBF57F7-C045-47C5-9AA7-B934ABBAC0F1}">
      <dsp:nvSpPr>
        <dsp:cNvPr id="0" name=""/>
        <dsp:cNvSpPr/>
      </dsp:nvSpPr>
      <dsp:spPr>
        <a:xfrm>
          <a:off x="1642768" y="5539647"/>
          <a:ext cx="852762" cy="852762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192DF-52E4-421A-8422-FFF1A107D412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D5271-912D-425B-8516-79E897B58C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3745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1pPr>
    <a:lvl2pPr marL="647990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2pPr>
    <a:lvl3pPr marL="1295979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3pPr>
    <a:lvl4pPr marL="1943969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4pPr>
    <a:lvl5pPr marL="2591958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5pPr>
    <a:lvl6pPr marL="3239948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6pPr>
    <a:lvl7pPr marL="3887937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7pPr>
    <a:lvl8pPr marL="4535927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8pPr>
    <a:lvl9pPr marL="5183916" algn="l" defTabSz="1295979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992" y="1590794"/>
            <a:ext cx="12959954" cy="3384092"/>
          </a:xfrm>
        </p:spPr>
        <p:txBody>
          <a:bodyPr anchor="b"/>
          <a:lstStyle>
            <a:lvl1pPr algn="ctr">
              <a:defRPr sz="85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992" y="5105389"/>
            <a:ext cx="12959954" cy="2346813"/>
          </a:xfrm>
        </p:spPr>
        <p:txBody>
          <a:bodyPr/>
          <a:lstStyle>
            <a:lvl1pPr marL="0" indent="0" algn="ctr">
              <a:buNone/>
              <a:defRPr sz="3402"/>
            </a:lvl1pPr>
            <a:lvl2pPr marL="647990" indent="0" algn="ctr">
              <a:buNone/>
              <a:defRPr sz="2835"/>
            </a:lvl2pPr>
            <a:lvl3pPr marL="1295979" indent="0" algn="ctr">
              <a:buNone/>
              <a:defRPr sz="2551"/>
            </a:lvl3pPr>
            <a:lvl4pPr marL="1943969" indent="0" algn="ctr">
              <a:buNone/>
              <a:defRPr sz="2268"/>
            </a:lvl4pPr>
            <a:lvl5pPr marL="2591958" indent="0" algn="ctr">
              <a:buNone/>
              <a:defRPr sz="2268"/>
            </a:lvl5pPr>
            <a:lvl6pPr marL="3239948" indent="0" algn="ctr">
              <a:buNone/>
              <a:defRPr sz="2268"/>
            </a:lvl6pPr>
            <a:lvl7pPr marL="3887937" indent="0" algn="ctr">
              <a:buNone/>
              <a:defRPr sz="2268"/>
            </a:lvl7pPr>
            <a:lvl8pPr marL="4535927" indent="0" algn="ctr">
              <a:buNone/>
              <a:defRPr sz="2268"/>
            </a:lvl8pPr>
            <a:lvl9pPr marL="5183916" indent="0" algn="ctr">
              <a:buNone/>
              <a:defRPr sz="2268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130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704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365955" y="517514"/>
            <a:ext cx="3725987" cy="823747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7996" y="517514"/>
            <a:ext cx="10961961" cy="823747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077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52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996" y="2423317"/>
            <a:ext cx="14903947" cy="404335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8996" y="6504927"/>
            <a:ext cx="14903947" cy="2126307"/>
          </a:xfrm>
        </p:spPr>
        <p:txBody>
          <a:bodyPr/>
          <a:lstStyle>
            <a:lvl1pPr marL="0" indent="0">
              <a:buNone/>
              <a:defRPr sz="3402">
                <a:solidFill>
                  <a:schemeClr val="tx1">
                    <a:tint val="75000"/>
                  </a:schemeClr>
                </a:solidFill>
              </a:defRPr>
            </a:lvl1pPr>
            <a:lvl2pPr marL="64799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295979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3pPr>
            <a:lvl4pPr marL="1943969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4pPr>
            <a:lvl5pPr marL="2591958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5pPr>
            <a:lvl6pPr marL="3239948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6pPr>
            <a:lvl7pPr marL="3887937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7pPr>
            <a:lvl8pPr marL="4535927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8pPr>
            <a:lvl9pPr marL="5183916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952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996" y="2587570"/>
            <a:ext cx="7343974" cy="616741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7968" y="2587570"/>
            <a:ext cx="7343974" cy="616741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196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517514"/>
            <a:ext cx="14903947" cy="18788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0247" y="2382815"/>
            <a:ext cx="7310223" cy="1167781"/>
          </a:xfrm>
        </p:spPr>
        <p:txBody>
          <a:bodyPr anchor="b"/>
          <a:lstStyle>
            <a:lvl1pPr marL="0" indent="0">
              <a:buNone/>
              <a:defRPr sz="3402" b="1"/>
            </a:lvl1pPr>
            <a:lvl2pPr marL="647990" indent="0">
              <a:buNone/>
              <a:defRPr sz="2835" b="1"/>
            </a:lvl2pPr>
            <a:lvl3pPr marL="1295979" indent="0">
              <a:buNone/>
              <a:defRPr sz="2551" b="1"/>
            </a:lvl3pPr>
            <a:lvl4pPr marL="1943969" indent="0">
              <a:buNone/>
              <a:defRPr sz="2268" b="1"/>
            </a:lvl4pPr>
            <a:lvl5pPr marL="2591958" indent="0">
              <a:buNone/>
              <a:defRPr sz="2268" b="1"/>
            </a:lvl5pPr>
            <a:lvl6pPr marL="3239948" indent="0">
              <a:buNone/>
              <a:defRPr sz="2268" b="1"/>
            </a:lvl6pPr>
            <a:lvl7pPr marL="3887937" indent="0">
              <a:buNone/>
              <a:defRPr sz="2268" b="1"/>
            </a:lvl7pPr>
            <a:lvl8pPr marL="4535927" indent="0">
              <a:buNone/>
              <a:defRPr sz="2268" b="1"/>
            </a:lvl8pPr>
            <a:lvl9pPr marL="5183916" indent="0">
              <a:buNone/>
              <a:defRPr sz="2268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0247" y="3550596"/>
            <a:ext cx="7310223" cy="522239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47969" y="2382815"/>
            <a:ext cx="7346224" cy="1167781"/>
          </a:xfrm>
        </p:spPr>
        <p:txBody>
          <a:bodyPr anchor="b"/>
          <a:lstStyle>
            <a:lvl1pPr marL="0" indent="0">
              <a:buNone/>
              <a:defRPr sz="3402" b="1"/>
            </a:lvl1pPr>
            <a:lvl2pPr marL="647990" indent="0">
              <a:buNone/>
              <a:defRPr sz="2835" b="1"/>
            </a:lvl2pPr>
            <a:lvl3pPr marL="1295979" indent="0">
              <a:buNone/>
              <a:defRPr sz="2551" b="1"/>
            </a:lvl3pPr>
            <a:lvl4pPr marL="1943969" indent="0">
              <a:buNone/>
              <a:defRPr sz="2268" b="1"/>
            </a:lvl4pPr>
            <a:lvl5pPr marL="2591958" indent="0">
              <a:buNone/>
              <a:defRPr sz="2268" b="1"/>
            </a:lvl5pPr>
            <a:lvl6pPr marL="3239948" indent="0">
              <a:buNone/>
              <a:defRPr sz="2268" b="1"/>
            </a:lvl6pPr>
            <a:lvl7pPr marL="3887937" indent="0">
              <a:buNone/>
              <a:defRPr sz="2268" b="1"/>
            </a:lvl7pPr>
            <a:lvl8pPr marL="4535927" indent="0">
              <a:buNone/>
              <a:defRPr sz="2268" b="1"/>
            </a:lvl8pPr>
            <a:lvl9pPr marL="5183916" indent="0">
              <a:buNone/>
              <a:defRPr sz="2268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47969" y="3550596"/>
            <a:ext cx="7346224" cy="522239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296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523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274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7" y="648018"/>
            <a:ext cx="5573229" cy="2268061"/>
          </a:xfrm>
        </p:spPr>
        <p:txBody>
          <a:bodyPr anchor="b"/>
          <a:lstStyle>
            <a:lvl1pPr>
              <a:defRPr sz="4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6224" y="1399539"/>
            <a:ext cx="8747969" cy="6907687"/>
          </a:xfrm>
        </p:spPr>
        <p:txBody>
          <a:bodyPr/>
          <a:lstStyle>
            <a:lvl1pPr>
              <a:defRPr sz="4535"/>
            </a:lvl1pPr>
            <a:lvl2pPr>
              <a:defRPr sz="3968"/>
            </a:lvl2pPr>
            <a:lvl3pPr>
              <a:defRPr sz="3402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7" y="2916079"/>
            <a:ext cx="5573229" cy="5402397"/>
          </a:xfrm>
        </p:spPr>
        <p:txBody>
          <a:bodyPr/>
          <a:lstStyle>
            <a:lvl1pPr marL="0" indent="0">
              <a:buNone/>
              <a:defRPr sz="2268"/>
            </a:lvl1pPr>
            <a:lvl2pPr marL="647990" indent="0">
              <a:buNone/>
              <a:defRPr sz="1984"/>
            </a:lvl2pPr>
            <a:lvl3pPr marL="1295979" indent="0">
              <a:buNone/>
              <a:defRPr sz="1701"/>
            </a:lvl3pPr>
            <a:lvl4pPr marL="1943969" indent="0">
              <a:buNone/>
              <a:defRPr sz="1417"/>
            </a:lvl4pPr>
            <a:lvl5pPr marL="2591958" indent="0">
              <a:buNone/>
              <a:defRPr sz="1417"/>
            </a:lvl5pPr>
            <a:lvl6pPr marL="3239948" indent="0">
              <a:buNone/>
              <a:defRPr sz="1417"/>
            </a:lvl6pPr>
            <a:lvl7pPr marL="3887937" indent="0">
              <a:buNone/>
              <a:defRPr sz="1417"/>
            </a:lvl7pPr>
            <a:lvl8pPr marL="4535927" indent="0">
              <a:buNone/>
              <a:defRPr sz="1417"/>
            </a:lvl8pPr>
            <a:lvl9pPr marL="5183916" indent="0">
              <a:buNone/>
              <a:defRPr sz="141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403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7" y="648018"/>
            <a:ext cx="5573229" cy="2268061"/>
          </a:xfrm>
        </p:spPr>
        <p:txBody>
          <a:bodyPr anchor="b"/>
          <a:lstStyle>
            <a:lvl1pPr>
              <a:defRPr sz="4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46224" y="1399539"/>
            <a:ext cx="8747969" cy="6907687"/>
          </a:xfrm>
        </p:spPr>
        <p:txBody>
          <a:bodyPr anchor="t"/>
          <a:lstStyle>
            <a:lvl1pPr marL="0" indent="0">
              <a:buNone/>
              <a:defRPr sz="4535"/>
            </a:lvl1pPr>
            <a:lvl2pPr marL="647990" indent="0">
              <a:buNone/>
              <a:defRPr sz="3968"/>
            </a:lvl2pPr>
            <a:lvl3pPr marL="1295979" indent="0">
              <a:buNone/>
              <a:defRPr sz="3402"/>
            </a:lvl3pPr>
            <a:lvl4pPr marL="1943969" indent="0">
              <a:buNone/>
              <a:defRPr sz="2835"/>
            </a:lvl4pPr>
            <a:lvl5pPr marL="2591958" indent="0">
              <a:buNone/>
              <a:defRPr sz="2835"/>
            </a:lvl5pPr>
            <a:lvl6pPr marL="3239948" indent="0">
              <a:buNone/>
              <a:defRPr sz="2835"/>
            </a:lvl6pPr>
            <a:lvl7pPr marL="3887937" indent="0">
              <a:buNone/>
              <a:defRPr sz="2835"/>
            </a:lvl7pPr>
            <a:lvl8pPr marL="4535927" indent="0">
              <a:buNone/>
              <a:defRPr sz="2835"/>
            </a:lvl8pPr>
            <a:lvl9pPr marL="5183916" indent="0">
              <a:buNone/>
              <a:defRPr sz="283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7" y="2916079"/>
            <a:ext cx="5573229" cy="5402397"/>
          </a:xfrm>
        </p:spPr>
        <p:txBody>
          <a:bodyPr/>
          <a:lstStyle>
            <a:lvl1pPr marL="0" indent="0">
              <a:buNone/>
              <a:defRPr sz="2268"/>
            </a:lvl1pPr>
            <a:lvl2pPr marL="647990" indent="0">
              <a:buNone/>
              <a:defRPr sz="1984"/>
            </a:lvl2pPr>
            <a:lvl3pPr marL="1295979" indent="0">
              <a:buNone/>
              <a:defRPr sz="1701"/>
            </a:lvl3pPr>
            <a:lvl4pPr marL="1943969" indent="0">
              <a:buNone/>
              <a:defRPr sz="1417"/>
            </a:lvl4pPr>
            <a:lvl5pPr marL="2591958" indent="0">
              <a:buNone/>
              <a:defRPr sz="1417"/>
            </a:lvl5pPr>
            <a:lvl6pPr marL="3239948" indent="0">
              <a:buNone/>
              <a:defRPr sz="1417"/>
            </a:lvl6pPr>
            <a:lvl7pPr marL="3887937" indent="0">
              <a:buNone/>
              <a:defRPr sz="1417"/>
            </a:lvl7pPr>
            <a:lvl8pPr marL="4535927" indent="0">
              <a:buNone/>
              <a:defRPr sz="1417"/>
            </a:lvl8pPr>
            <a:lvl9pPr marL="5183916" indent="0">
              <a:buNone/>
              <a:defRPr sz="141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114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996" y="517514"/>
            <a:ext cx="14903947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996" y="2587570"/>
            <a:ext cx="14903947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7996" y="9009244"/>
            <a:ext cx="3887986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ADF5D-FD2A-4AE0-9C97-7E59F221B4B8}" type="datetimeFigureOut">
              <a:rPr lang="es-CO" smtClean="0"/>
              <a:t>29/04/2022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23980" y="9009244"/>
            <a:ext cx="583197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03956" y="9009244"/>
            <a:ext cx="3887986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AD91-209D-4638-8975-140274B029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823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295979" rtl="0" eaLnBrk="1" latinLnBrk="0" hangingPunct="1">
        <a:lnSpc>
          <a:spcPct val="90000"/>
        </a:lnSpc>
        <a:spcBef>
          <a:spcPct val="0"/>
        </a:spcBef>
        <a:buNone/>
        <a:defRPr sz="62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3995" indent="-323995" algn="l" defTabSz="1295979" rtl="0" eaLnBrk="1" latinLnBrk="0" hangingPunct="1">
        <a:lnSpc>
          <a:spcPct val="90000"/>
        </a:lnSpc>
        <a:spcBef>
          <a:spcPts val="141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971984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619974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267963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915953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563943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4211932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859922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507911" indent="-323995" algn="l" defTabSz="1295979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1pPr>
      <a:lvl2pPr marL="647990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79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3pPr>
      <a:lvl4pPr marL="1943969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591958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239948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3887937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535927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183916" algn="l" defTabSz="1295979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7" y="0"/>
            <a:ext cx="17255971" cy="971996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19E4559-596E-47E0-9425-5E555CE807A8}"/>
              </a:ext>
            </a:extLst>
          </p:cNvPr>
          <p:cNvSpPr/>
          <p:nvPr/>
        </p:nvSpPr>
        <p:spPr>
          <a:xfrm>
            <a:off x="1390389" y="2442575"/>
            <a:ext cx="4809995" cy="33193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082" y="3031299"/>
            <a:ext cx="3872607" cy="273067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1625001" y="5891513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1102399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638988" y="855087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22483" y="829016"/>
            <a:ext cx="9553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Respuesta a Peticiones, quejas, reclamos, denuncias-consolidado</a:t>
            </a:r>
            <a:endParaRPr lang="es-CO" sz="2800" b="1" dirty="0">
              <a:latin typeface="Arial Black" panose="020B0A040201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34682"/>
              </p:ext>
            </p:extLst>
          </p:nvPr>
        </p:nvGraphicFramePr>
        <p:xfrm>
          <a:off x="1997627" y="1968282"/>
          <a:ext cx="10013400" cy="666767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8900">
                  <a:extLst>
                    <a:ext uri="{9D8B030D-6E8A-4147-A177-3AD203B41FA5}">
                      <a16:colId xmlns:a16="http://schemas.microsoft.com/office/drawing/2014/main" val="199517107"/>
                    </a:ext>
                  </a:extLst>
                </a:gridCol>
                <a:gridCol w="1668900">
                  <a:extLst>
                    <a:ext uri="{9D8B030D-6E8A-4147-A177-3AD203B41FA5}">
                      <a16:colId xmlns:a16="http://schemas.microsoft.com/office/drawing/2014/main" val="123854331"/>
                    </a:ext>
                  </a:extLst>
                </a:gridCol>
                <a:gridCol w="1668900">
                  <a:extLst>
                    <a:ext uri="{9D8B030D-6E8A-4147-A177-3AD203B41FA5}">
                      <a16:colId xmlns:a16="http://schemas.microsoft.com/office/drawing/2014/main" val="1827668484"/>
                    </a:ext>
                  </a:extLst>
                </a:gridCol>
                <a:gridCol w="1668900">
                  <a:extLst>
                    <a:ext uri="{9D8B030D-6E8A-4147-A177-3AD203B41FA5}">
                      <a16:colId xmlns:a16="http://schemas.microsoft.com/office/drawing/2014/main" val="2758510370"/>
                    </a:ext>
                  </a:extLst>
                </a:gridCol>
                <a:gridCol w="1668900">
                  <a:extLst>
                    <a:ext uri="{9D8B030D-6E8A-4147-A177-3AD203B41FA5}">
                      <a16:colId xmlns:a16="http://schemas.microsoft.com/office/drawing/2014/main" val="125484762"/>
                    </a:ext>
                  </a:extLst>
                </a:gridCol>
                <a:gridCol w="1668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51311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recibidos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a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respondidos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 en tramite pendientes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por responder que  están dentro del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vencidos sin dar respuesta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1413323"/>
                  </a:ext>
                </a:extLst>
              </a:tr>
              <a:tr h="81985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de orden general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79236"/>
                  </a:ext>
                </a:extLst>
              </a:tr>
              <a:tr h="81985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desde otra entidad pública)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4283155"/>
                  </a:ext>
                </a:extLst>
              </a:tr>
              <a:tr h="163032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883558"/>
                  </a:ext>
                </a:extLst>
              </a:tr>
              <a:tr h="10612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8577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900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DIRECCIÓN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374557276"/>
              </p:ext>
            </p:extLst>
          </p:nvPr>
        </p:nvGraphicFramePr>
        <p:xfrm>
          <a:off x="1697577" y="1630009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121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125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488693" y="1467603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>
                <a:latin typeface="Arial Black" panose="020B0A04020102020204" pitchFamily="34" charset="0"/>
              </a:rPr>
              <a:t>Tiempo de respuesta PQRSD </a:t>
            </a:r>
            <a:r>
              <a:rPr lang="es-CO" sz="2800" dirty="0" smtClean="0">
                <a:latin typeface="Arial Black" panose="020B0A04020102020204" pitchFamily="34" charset="0"/>
              </a:rPr>
              <a:t>Dirección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328433"/>
              </p:ext>
            </p:extLst>
          </p:nvPr>
        </p:nvGraphicFramePr>
        <p:xfrm>
          <a:off x="1245478" y="3072038"/>
          <a:ext cx="10815145" cy="37701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038">
                  <a:extLst>
                    <a:ext uri="{9D8B030D-6E8A-4147-A177-3AD203B41FA5}">
                      <a16:colId xmlns:a16="http://schemas.microsoft.com/office/drawing/2014/main" val="2007034305"/>
                    </a:ext>
                  </a:extLst>
                </a:gridCol>
                <a:gridCol w="1573011">
                  <a:extLst>
                    <a:ext uri="{9D8B030D-6E8A-4147-A177-3AD203B41FA5}">
                      <a16:colId xmlns:a16="http://schemas.microsoft.com/office/drawing/2014/main" val="3822466999"/>
                    </a:ext>
                  </a:extLst>
                </a:gridCol>
                <a:gridCol w="1802524">
                  <a:extLst>
                    <a:ext uri="{9D8B030D-6E8A-4147-A177-3AD203B41FA5}">
                      <a16:colId xmlns:a16="http://schemas.microsoft.com/office/drawing/2014/main" val="3013583260"/>
                    </a:ext>
                  </a:extLst>
                </a:gridCol>
                <a:gridCol w="1802524">
                  <a:extLst>
                    <a:ext uri="{9D8B030D-6E8A-4147-A177-3AD203B41FA5}">
                      <a16:colId xmlns:a16="http://schemas.microsoft.com/office/drawing/2014/main" val="2628469958"/>
                    </a:ext>
                  </a:extLst>
                </a:gridCol>
                <a:gridCol w="1802524">
                  <a:extLst>
                    <a:ext uri="{9D8B030D-6E8A-4147-A177-3AD203B41FA5}">
                      <a16:colId xmlns:a16="http://schemas.microsoft.com/office/drawing/2014/main" val="1549929004"/>
                    </a:ext>
                  </a:extLst>
                </a:gridCol>
                <a:gridCol w="18025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78038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requerimiento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 recibidos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 respondidos a tiempo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 en tramite pendientes  por responder que  están dentro del tiempo</a:t>
                      </a:r>
                    </a:p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3774238"/>
                  </a:ext>
                </a:extLst>
              </a:tr>
              <a:tr h="992157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 (Derechos de petición de orden general)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907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589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CONTROL INTERNO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482184640"/>
              </p:ext>
            </p:extLst>
          </p:nvPr>
        </p:nvGraphicFramePr>
        <p:xfrm>
          <a:off x="1697577" y="1630009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8796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SECRETARIA GENERAL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312105842"/>
              </p:ext>
            </p:extLst>
          </p:nvPr>
        </p:nvGraphicFramePr>
        <p:xfrm>
          <a:off x="1697578" y="1938967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609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187452" y="1414478"/>
            <a:ext cx="11301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Tiempo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de respuesta PQRSD </a:t>
            </a:r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Secretaria General </a:t>
            </a:r>
            <a:r>
              <a:rPr lang="es-CO" sz="2800" b="1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endParaRPr lang="es-CO" sz="2800" b="1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027496"/>
              </p:ext>
            </p:extLst>
          </p:nvPr>
        </p:nvGraphicFramePr>
        <p:xfrm>
          <a:off x="1187452" y="2587625"/>
          <a:ext cx="11314602" cy="6056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767">
                  <a:extLst>
                    <a:ext uri="{9D8B030D-6E8A-4147-A177-3AD203B41FA5}">
                      <a16:colId xmlns:a16="http://schemas.microsoft.com/office/drawing/2014/main" val="411370048"/>
                    </a:ext>
                  </a:extLst>
                </a:gridCol>
                <a:gridCol w="1885767">
                  <a:extLst>
                    <a:ext uri="{9D8B030D-6E8A-4147-A177-3AD203B41FA5}">
                      <a16:colId xmlns:a16="http://schemas.microsoft.com/office/drawing/2014/main" val="821605935"/>
                    </a:ext>
                  </a:extLst>
                </a:gridCol>
                <a:gridCol w="1885767">
                  <a:extLst>
                    <a:ext uri="{9D8B030D-6E8A-4147-A177-3AD203B41FA5}">
                      <a16:colId xmlns:a16="http://schemas.microsoft.com/office/drawing/2014/main" val="2314147939"/>
                    </a:ext>
                  </a:extLst>
                </a:gridCol>
                <a:gridCol w="1885767">
                  <a:extLst>
                    <a:ext uri="{9D8B030D-6E8A-4147-A177-3AD203B41FA5}">
                      <a16:colId xmlns:a16="http://schemas.microsoft.com/office/drawing/2014/main" val="3067359209"/>
                    </a:ext>
                  </a:extLst>
                </a:gridCol>
                <a:gridCol w="1885767">
                  <a:extLst>
                    <a:ext uri="{9D8B030D-6E8A-4147-A177-3AD203B41FA5}">
                      <a16:colId xmlns:a16="http://schemas.microsoft.com/office/drawing/2014/main" val="3768714385"/>
                    </a:ext>
                  </a:extLst>
                </a:gridCol>
                <a:gridCol w="1885767">
                  <a:extLst>
                    <a:ext uri="{9D8B030D-6E8A-4147-A177-3AD203B41FA5}">
                      <a16:colId xmlns:a16="http://schemas.microsoft.com/office/drawing/2014/main" val="3138927293"/>
                    </a:ext>
                  </a:extLst>
                </a:gridCol>
              </a:tblGrid>
              <a:tr h="1667742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requerimiento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 recibidos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 respondidos a tiempo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</a:t>
                      </a:r>
                      <a:r>
                        <a:rPr lang="es-CO" sz="18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fuera de tiempo</a:t>
                      </a:r>
                      <a:endParaRPr lang="es-CO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 en tramite pendientes  por responder que  están dentro del tiempo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946315"/>
                  </a:ext>
                </a:extLst>
              </a:tr>
              <a:tr h="90336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</a:t>
                      </a: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(Derechos de petición de orden general)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857647"/>
                  </a:ext>
                </a:extLst>
              </a:tr>
              <a:tr h="166774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</a:t>
                      </a:r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desde otra entidad pública)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245967"/>
                  </a:ext>
                </a:extLst>
              </a:tr>
              <a:tr h="166774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413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662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SUBDIRECCIÓN ADMINISTRATIVA Y FINANCIERA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897859123"/>
              </p:ext>
            </p:extLst>
          </p:nvPr>
        </p:nvGraphicFramePr>
        <p:xfrm>
          <a:off x="1729109" y="1773790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15768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325445" y="1077980"/>
            <a:ext cx="11301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Tiempo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de respuesta PQRSD </a:t>
            </a:r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Subdirección Administrativa y Financiera </a:t>
            </a:r>
            <a:r>
              <a:rPr lang="es-CO" sz="2800" b="1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endParaRPr lang="es-CO" sz="2800" b="1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420512"/>
              </p:ext>
            </p:extLst>
          </p:nvPr>
        </p:nvGraphicFramePr>
        <p:xfrm>
          <a:off x="1187452" y="2454596"/>
          <a:ext cx="11614146" cy="57986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35691">
                  <a:extLst>
                    <a:ext uri="{9D8B030D-6E8A-4147-A177-3AD203B41FA5}">
                      <a16:colId xmlns:a16="http://schemas.microsoft.com/office/drawing/2014/main" val="2276394283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449820473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84892158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342163440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3598757061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2331679640"/>
                    </a:ext>
                  </a:extLst>
                </a:gridCol>
              </a:tblGrid>
              <a:tr h="1673872"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recibidos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a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respondidos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pendientes  por responder que aun están dentro del tiempo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766144"/>
                  </a:ext>
                </a:extLst>
              </a:tr>
              <a:tr h="88098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(de orden general)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711611"/>
                  </a:ext>
                </a:extLst>
              </a:tr>
              <a:tr h="140957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(solicitud desde otra entidad pública)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6549508"/>
                  </a:ext>
                </a:extLst>
              </a:tr>
              <a:tr h="167387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0499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413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SUBDIRECCIÓN AMBIENTAL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051608523"/>
              </p:ext>
            </p:extLst>
          </p:nvPr>
        </p:nvGraphicFramePr>
        <p:xfrm>
          <a:off x="1729109" y="1773790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74225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325445" y="1077980"/>
            <a:ext cx="11301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Tiempo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de respuesta PQRSD </a:t>
            </a:r>
            <a:r>
              <a:rPr lang="es-CO" sz="2800" b="1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Subdirección Ambiental</a:t>
            </a:r>
            <a:r>
              <a:rPr lang="es-CO" sz="2800" b="1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endParaRPr lang="es-CO" sz="2800" b="1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520040"/>
              </p:ext>
            </p:extLst>
          </p:nvPr>
        </p:nvGraphicFramePr>
        <p:xfrm>
          <a:off x="1187452" y="2454596"/>
          <a:ext cx="11614146" cy="4389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35691">
                  <a:extLst>
                    <a:ext uri="{9D8B030D-6E8A-4147-A177-3AD203B41FA5}">
                      <a16:colId xmlns:a16="http://schemas.microsoft.com/office/drawing/2014/main" val="2276394283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449820473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84892158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1342163440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3598757061"/>
                    </a:ext>
                  </a:extLst>
                </a:gridCol>
                <a:gridCol w="1935691">
                  <a:extLst>
                    <a:ext uri="{9D8B030D-6E8A-4147-A177-3AD203B41FA5}">
                      <a16:colId xmlns:a16="http://schemas.microsoft.com/office/drawing/2014/main" val="2331679640"/>
                    </a:ext>
                  </a:extLst>
                </a:gridCol>
              </a:tblGrid>
              <a:tr h="1673872"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recibidos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a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respondidos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pendientes  por responder que aun están dentro del tiempo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  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766144"/>
                  </a:ext>
                </a:extLst>
              </a:tr>
              <a:tr h="88098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(de orden general)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711611"/>
                  </a:ext>
                </a:extLst>
              </a:tr>
              <a:tr h="167387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499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21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"/>
            <a:ext cx="17279938" cy="9719965"/>
          </a:xfrm>
          <a:prstGeom prst="rect">
            <a:avLst/>
          </a:prstGeom>
        </p:spPr>
      </p:pic>
      <p:cxnSp>
        <p:nvCxnSpPr>
          <p:cNvPr id="7" name="Conector recto 6"/>
          <p:cNvCxnSpPr/>
          <p:nvPr/>
        </p:nvCxnSpPr>
        <p:spPr>
          <a:xfrm>
            <a:off x="10228217" y="2827934"/>
            <a:ext cx="0" cy="292608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238702" y="1456334"/>
            <a:ext cx="8293977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sz="4000" dirty="0">
                <a:latin typeface="Arial Rounded MT Bold" panose="020F0704030504030204" pitchFamily="34" charset="0"/>
              </a:rPr>
              <a:t>INFORME DE PETICIONES, QUEJAS, RECLAMOS Y DENUNCIAS </a:t>
            </a:r>
            <a:br>
              <a:rPr lang="es-CO" sz="4000" dirty="0">
                <a:latin typeface="Arial Rounded MT Bold" panose="020F0704030504030204" pitchFamily="34" charset="0"/>
              </a:rPr>
            </a:br>
            <a:r>
              <a:rPr lang="es-CO" sz="4000" dirty="0">
                <a:latin typeface="Arial Rounded MT Bold" panose="020F0704030504030204" pitchFamily="34" charset="0"/>
              </a:rPr>
              <a:t>(PQRDS)</a:t>
            </a:r>
            <a:br>
              <a:rPr lang="es-CO" sz="4000" dirty="0">
                <a:latin typeface="Arial Rounded MT Bold" panose="020F0704030504030204" pitchFamily="34" charset="0"/>
              </a:rPr>
            </a:br>
            <a:r>
              <a:rPr lang="es-CO" sz="4000" dirty="0" smtClean="0">
                <a:latin typeface="Arial Rounded MT Bold" panose="020F0704030504030204" pitchFamily="34" charset="0"/>
              </a:rPr>
              <a:t>Primer </a:t>
            </a:r>
            <a:r>
              <a:rPr lang="es-CO" sz="4000" dirty="0">
                <a:latin typeface="Arial Rounded MT Bold" panose="020F0704030504030204" pitchFamily="34" charset="0"/>
              </a:rPr>
              <a:t>trimestre de </a:t>
            </a:r>
            <a:r>
              <a:rPr lang="es-CO" sz="4000" dirty="0" smtClean="0">
                <a:latin typeface="Arial Rounded MT Bold" panose="020F0704030504030204" pitchFamily="34" charset="0"/>
              </a:rPr>
              <a:t>2022</a:t>
            </a:r>
            <a:r>
              <a:rPr lang="es-CO" sz="4000" dirty="0">
                <a:latin typeface="Arial Rounded MT Bold" panose="020F0704030504030204" pitchFamily="34" charset="0"/>
              </a:rPr>
              <a:t/>
            </a:r>
            <a:br>
              <a:rPr lang="es-CO" sz="4000" dirty="0">
                <a:latin typeface="Arial Rounded MT Bold" panose="020F0704030504030204" pitchFamily="34" charset="0"/>
              </a:rPr>
            </a:br>
            <a:endParaRPr lang="es-CO" sz="4000" dirty="0">
              <a:latin typeface="Arial Rounded MT Bold" panose="020F070403050403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2475028" y="7060754"/>
            <a:ext cx="36706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800" i="1" spc="-150" dirty="0">
              <a:latin typeface="Barlow" panose="00000500000000000000" pitchFamily="2" charset="0"/>
            </a:endParaRPr>
          </a:p>
          <a:p>
            <a:endParaRPr lang="es-CO" sz="2800" i="1" spc="-150" dirty="0">
              <a:latin typeface="Barlow" panose="00000500000000000000" pitchFamily="2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10780296" y="664793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1206401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SUBDIRECCIÓN DE PLANEACIÓN E INFRAESTRUCTURA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761662641"/>
              </p:ext>
            </p:extLst>
          </p:nvPr>
        </p:nvGraphicFramePr>
        <p:xfrm>
          <a:off x="1729109" y="1773790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73781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325444" y="1077980"/>
            <a:ext cx="114761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Tiempo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de respuesta PQRSD </a:t>
            </a:r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Subdirección de Planeación e Infraestructura</a:t>
            </a:r>
            <a:r>
              <a:rPr lang="es-CO" sz="2800" b="1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endParaRPr lang="es-CO" sz="2800" b="1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331708"/>
              </p:ext>
            </p:extLst>
          </p:nvPr>
        </p:nvGraphicFramePr>
        <p:xfrm>
          <a:off x="1325444" y="2082765"/>
          <a:ext cx="11440728" cy="65082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06788">
                  <a:extLst>
                    <a:ext uri="{9D8B030D-6E8A-4147-A177-3AD203B41FA5}">
                      <a16:colId xmlns:a16="http://schemas.microsoft.com/office/drawing/2014/main" val="2401583054"/>
                    </a:ext>
                  </a:extLst>
                </a:gridCol>
                <a:gridCol w="1906788">
                  <a:extLst>
                    <a:ext uri="{9D8B030D-6E8A-4147-A177-3AD203B41FA5}">
                      <a16:colId xmlns:a16="http://schemas.microsoft.com/office/drawing/2014/main" val="3758581639"/>
                    </a:ext>
                  </a:extLst>
                </a:gridCol>
                <a:gridCol w="1906788">
                  <a:extLst>
                    <a:ext uri="{9D8B030D-6E8A-4147-A177-3AD203B41FA5}">
                      <a16:colId xmlns:a16="http://schemas.microsoft.com/office/drawing/2014/main" val="177399981"/>
                    </a:ext>
                  </a:extLst>
                </a:gridCol>
                <a:gridCol w="1906788">
                  <a:extLst>
                    <a:ext uri="{9D8B030D-6E8A-4147-A177-3AD203B41FA5}">
                      <a16:colId xmlns:a16="http://schemas.microsoft.com/office/drawing/2014/main" val="350666742"/>
                    </a:ext>
                  </a:extLst>
                </a:gridCol>
                <a:gridCol w="1906788">
                  <a:extLst>
                    <a:ext uri="{9D8B030D-6E8A-4147-A177-3AD203B41FA5}">
                      <a16:colId xmlns:a16="http://schemas.microsoft.com/office/drawing/2014/main" val="2935121405"/>
                    </a:ext>
                  </a:extLst>
                </a:gridCol>
                <a:gridCol w="1906788">
                  <a:extLst>
                    <a:ext uri="{9D8B030D-6E8A-4147-A177-3AD203B41FA5}">
                      <a16:colId xmlns:a16="http://schemas.microsoft.com/office/drawing/2014/main" val="3739514994"/>
                    </a:ext>
                  </a:extLst>
                </a:gridCol>
              </a:tblGrid>
              <a:tr h="1985251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recibidos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a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respondidos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pendientes  por responder que aun están dentro del tiempo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5729698"/>
                  </a:ext>
                </a:extLst>
              </a:tr>
              <a:tr h="95126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de orden </a:t>
                      </a:r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4372162"/>
                  </a:ext>
                </a:extLst>
              </a:tr>
              <a:tr h="126472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desde otra entidad </a:t>
                      </a:r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pública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915020"/>
                  </a:ext>
                </a:extLst>
              </a:tr>
              <a:tr h="157752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400122"/>
                  </a:ext>
                </a:extLst>
              </a:tr>
              <a:tr h="65153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618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462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2062986" y="829016"/>
            <a:ext cx="1155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Arial Black" panose="020B0A04020102020204" pitchFamily="34" charset="0"/>
              </a:rPr>
              <a:t>SUBDIRECCIÓN DE TRANSPORTE METROPOLITANO 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022429820"/>
              </p:ext>
            </p:extLst>
          </p:nvPr>
        </p:nvGraphicFramePr>
        <p:xfrm>
          <a:off x="1729109" y="1773790"/>
          <a:ext cx="11056727" cy="631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7028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215820" y="1138452"/>
            <a:ext cx="11740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Tiempo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de respuesta PQRSD </a:t>
            </a:r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Subdirección de Transporte Metropolitano </a:t>
            </a:r>
            <a:r>
              <a:rPr lang="es-CO" sz="2800" dirty="0" smtClean="0">
                <a:latin typeface="Arial Black" panose="020B0A04020102020204" pitchFamily="34" charset="0"/>
              </a:rPr>
              <a:t>  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921223"/>
              </p:ext>
            </p:extLst>
          </p:nvPr>
        </p:nvGraphicFramePr>
        <p:xfrm>
          <a:off x="1215820" y="2180768"/>
          <a:ext cx="11740272" cy="55880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6712">
                  <a:extLst>
                    <a:ext uri="{9D8B030D-6E8A-4147-A177-3AD203B41FA5}">
                      <a16:colId xmlns:a16="http://schemas.microsoft.com/office/drawing/2014/main" val="2485690701"/>
                    </a:ext>
                  </a:extLst>
                </a:gridCol>
                <a:gridCol w="1956712">
                  <a:extLst>
                    <a:ext uri="{9D8B030D-6E8A-4147-A177-3AD203B41FA5}">
                      <a16:colId xmlns:a16="http://schemas.microsoft.com/office/drawing/2014/main" val="1212093786"/>
                    </a:ext>
                  </a:extLst>
                </a:gridCol>
                <a:gridCol w="1956712">
                  <a:extLst>
                    <a:ext uri="{9D8B030D-6E8A-4147-A177-3AD203B41FA5}">
                      <a16:colId xmlns:a16="http://schemas.microsoft.com/office/drawing/2014/main" val="1723330217"/>
                    </a:ext>
                  </a:extLst>
                </a:gridCol>
                <a:gridCol w="1956712">
                  <a:extLst>
                    <a:ext uri="{9D8B030D-6E8A-4147-A177-3AD203B41FA5}">
                      <a16:colId xmlns:a16="http://schemas.microsoft.com/office/drawing/2014/main" val="4023543136"/>
                    </a:ext>
                  </a:extLst>
                </a:gridCol>
                <a:gridCol w="1956712">
                  <a:extLst>
                    <a:ext uri="{9D8B030D-6E8A-4147-A177-3AD203B41FA5}">
                      <a16:colId xmlns:a16="http://schemas.microsoft.com/office/drawing/2014/main" val="1391081461"/>
                    </a:ext>
                  </a:extLst>
                </a:gridCol>
                <a:gridCol w="1956712">
                  <a:extLst>
                    <a:ext uri="{9D8B030D-6E8A-4147-A177-3AD203B41FA5}">
                      <a16:colId xmlns:a16="http://schemas.microsoft.com/office/drawing/2014/main" val="126562469"/>
                    </a:ext>
                  </a:extLst>
                </a:gridCol>
              </a:tblGrid>
              <a:tr h="2021898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recibidos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oficios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respondidos a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respondidos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fuera de 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pendientes  por responder que aun están dentro del </a:t>
                      </a:r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tiempo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oficios vencidos sin dar respuesta</a:t>
                      </a:r>
                      <a:r>
                        <a:rPr lang="es-CO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288120"/>
                  </a:ext>
                </a:extLst>
              </a:tr>
              <a:tr h="80875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Dp (Derechos de petición de orden </a:t>
                      </a: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general</a:t>
                      </a:r>
                      <a:r>
                        <a:rPr lang="es-CO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CO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</a:t>
                      </a:r>
                      <a:endParaRPr lang="es-CO" sz="18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3478867"/>
                  </a:ext>
                </a:extLst>
              </a:tr>
              <a:tr h="80875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desde otra entidad pública)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CO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es-CO" sz="18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5036031"/>
                  </a:ext>
                </a:extLst>
              </a:tr>
              <a:tr h="1536642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CO" sz="18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s-CO" sz="18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06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8423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215820" y="1285427"/>
            <a:ext cx="1174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Conclusiones</a:t>
            </a:r>
            <a:endParaRPr lang="es-CO" sz="2800" dirty="0">
              <a:latin typeface="Arial Black" panose="020B0A040201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016630880"/>
              </p:ext>
            </p:extLst>
          </p:nvPr>
        </p:nvGraphicFramePr>
        <p:xfrm>
          <a:off x="1426778" y="1938967"/>
          <a:ext cx="11080353" cy="6395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21278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5" y="149"/>
            <a:ext cx="17232070" cy="971996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12564" t="18034" r="36026" b="15413"/>
          <a:stretch/>
        </p:blipFill>
        <p:spPr>
          <a:xfrm>
            <a:off x="5430026" y="2686088"/>
            <a:ext cx="4213143" cy="3067926"/>
          </a:xfrm>
          <a:prstGeom prst="rect">
            <a:avLst/>
          </a:prstGeom>
        </p:spPr>
      </p:pic>
      <p:cxnSp>
        <p:nvCxnSpPr>
          <p:cNvPr id="7" name="Conector recto 6"/>
          <p:cNvCxnSpPr/>
          <p:nvPr/>
        </p:nvCxnSpPr>
        <p:spPr>
          <a:xfrm>
            <a:off x="10228217" y="2827934"/>
            <a:ext cx="0" cy="292608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10780296" y="664793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258070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6E14DDE-D854-438D-8B30-E2E4AEADFA67}"/>
              </a:ext>
            </a:extLst>
          </p:cNvPr>
          <p:cNvSpPr txBox="1"/>
          <p:nvPr/>
        </p:nvSpPr>
        <p:spPr>
          <a:xfrm>
            <a:off x="2828925" y="1790699"/>
            <a:ext cx="4210050" cy="484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563DE21-7A9D-481E-837F-0BB2E3202272}"/>
              </a:ext>
            </a:extLst>
          </p:cNvPr>
          <p:cNvSpPr txBox="1"/>
          <p:nvPr/>
        </p:nvSpPr>
        <p:spPr>
          <a:xfrm>
            <a:off x="2062986" y="887410"/>
            <a:ext cx="10748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latin typeface="Arial Black" panose="020B0A04020102020204" pitchFamily="34" charset="0"/>
              </a:rPr>
              <a:t>CANALES DE ATENCIÓN </a:t>
            </a:r>
            <a:endParaRPr lang="es-CO" sz="2400" dirty="0">
              <a:latin typeface="Arial Black" panose="020B0A040201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87905" y="1589067"/>
            <a:ext cx="12560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500"/>
              </a:spcAft>
            </a:pPr>
            <a:r>
              <a:rPr lang="es-419" sz="2400" dirty="0">
                <a:solidFill>
                  <a:prstClr val="black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La ciudadanía del Área Metropolitana  de Bucaramanga tiene a su disposición diversos canales  a través de los cuales los ciudadanos y grupos de interés pueden formular peticiones, quejas, reclamos, sugerencias y denuncias sobre temas competencia de la entidad.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04" y="3096023"/>
            <a:ext cx="12560537" cy="5117283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8628647"/>
            <a:ext cx="12076386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9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638988" y="855087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22483" y="829016"/>
            <a:ext cx="9553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Correspondencia </a:t>
            </a:r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recibida en la entidad</a:t>
            </a:r>
          </a:p>
          <a:p>
            <a:pPr algn="ctr"/>
            <a:endParaRPr lang="es-CO" sz="2800" b="1" dirty="0">
              <a:latin typeface="Arial Black" panose="020B0A040201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475" y="2150069"/>
            <a:ext cx="11720440" cy="540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3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638988" y="855087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22483" y="829016"/>
            <a:ext cx="9553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Canales de atención dispuestos para la atención al ciudadano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5841" y="1783123"/>
            <a:ext cx="7291821" cy="667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638988" y="855087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22483" y="829016"/>
            <a:ext cx="9553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PQRSD recibidas por Canales de atención </a:t>
            </a:r>
            <a:endParaRPr lang="es-CO" sz="2800" b="1" dirty="0">
              <a:latin typeface="Arial Black" panose="020B0A040201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CO" sz="2800" b="1" dirty="0">
              <a:latin typeface="Arial Black" panose="020B0A040201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7403" y="2150723"/>
            <a:ext cx="9105204" cy="55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59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3" y="0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308957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D24A7AE-483B-4E89-BC41-66B5B35F35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5851674"/>
              </p:ext>
            </p:extLst>
          </p:nvPr>
        </p:nvGraphicFramePr>
        <p:xfrm>
          <a:off x="1095375" y="1972934"/>
          <a:ext cx="11039475" cy="524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867D122-E44D-4CA4-B89C-E6819B998CE9}"/>
              </a:ext>
            </a:extLst>
          </p:cNvPr>
          <p:cNvSpPr txBox="1"/>
          <p:nvPr/>
        </p:nvSpPr>
        <p:spPr>
          <a:xfrm>
            <a:off x="1095375" y="1700661"/>
            <a:ext cx="56864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latin typeface="Arial Rounded MT Bold" panose="020F0704030504030204" pitchFamily="34" charset="0"/>
              </a:rPr>
              <a:t>PETICIONES Y </a:t>
            </a:r>
            <a:r>
              <a:rPr lang="es-CO" sz="2600" dirty="0">
                <a:latin typeface="Arial Rounded MT Bold" panose="020F0704030504030204" pitchFamily="34" charset="0"/>
              </a:rPr>
              <a:t>TÉRMINOS</a:t>
            </a:r>
            <a:r>
              <a:rPr lang="es-CO" dirty="0"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2748A88-DA56-41E6-8C6B-B28213ECCEF4}"/>
              </a:ext>
            </a:extLst>
          </p:cNvPr>
          <p:cNvSpPr txBox="1"/>
          <p:nvPr/>
        </p:nvSpPr>
        <p:spPr>
          <a:xfrm>
            <a:off x="238124" y="7357882"/>
            <a:ext cx="129254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b="0" i="0" dirty="0">
                <a:solidFill>
                  <a:srgbClr val="4B4949"/>
                </a:solidFill>
                <a:effectLst/>
              </a:rPr>
              <a:t>*</a:t>
            </a:r>
            <a:r>
              <a:rPr lang="es-MX" sz="2000" b="1" i="1" u="sng" dirty="0">
                <a:solidFill>
                  <a:srgbClr val="4B4949"/>
                </a:solidFill>
                <a:effectLst/>
              </a:rPr>
              <a:t>Cuando excepcionalmente no fuere posible resolver la petición en los plazos señalados, la autoridad deberá informar al interesado, antes del vencimiento del término expresando los motivos de la demora y señalar el plazo razonable en que  resolverá o dará respuesta, que no podrá exceder del doble del inicialmente previsto.</a:t>
            </a:r>
            <a:endParaRPr lang="es-CO" sz="2000" b="1" i="1" u="sng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923193" y="8513069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2873106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ECB06E7-8AF5-4ACF-928E-C123B158A779}"/>
              </a:ext>
            </a:extLst>
          </p:cNvPr>
          <p:cNvSpPr txBox="1"/>
          <p:nvPr/>
        </p:nvSpPr>
        <p:spPr>
          <a:xfrm>
            <a:off x="779078" y="1589067"/>
            <a:ext cx="7336222" cy="484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latin typeface="Arial Rounded MT Bold" panose="020F0704030504030204" pitchFamily="34" charset="0"/>
              </a:rPr>
              <a:t>PROCEDIMIENTO PARA PQRD´S EN EL AMB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AEB8C16-5197-4BBD-9852-6E69329064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5648177"/>
              </p:ext>
            </p:extLst>
          </p:nvPr>
        </p:nvGraphicFramePr>
        <p:xfrm>
          <a:off x="587904" y="2000249"/>
          <a:ext cx="12108921" cy="679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648E133B-8698-48F1-90B8-B4C37083807E}"/>
              </a:ext>
            </a:extLst>
          </p:cNvPr>
          <p:cNvGrpSpPr/>
          <p:nvPr/>
        </p:nvGrpSpPr>
        <p:grpSpPr>
          <a:xfrm>
            <a:off x="7294371" y="6534403"/>
            <a:ext cx="2007757" cy="2120724"/>
            <a:chOff x="1827327" y="1296997"/>
            <a:chExt cx="1553483" cy="106177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CFD7388E-2F66-4CF2-9459-7B25E6DD3944}"/>
                </a:ext>
              </a:extLst>
            </p:cNvPr>
            <p:cNvSpPr/>
            <p:nvPr/>
          </p:nvSpPr>
          <p:spPr>
            <a:xfrm>
              <a:off x="1827327" y="1328808"/>
              <a:ext cx="1553483" cy="1029964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2A1E49B-7B01-41BF-A8E2-427BC8027C05}"/>
                </a:ext>
              </a:extLst>
            </p:cNvPr>
            <p:cNvSpPr txBox="1"/>
            <p:nvPr/>
          </p:nvSpPr>
          <p:spPr>
            <a:xfrm>
              <a:off x="1827327" y="1296997"/>
              <a:ext cx="1553483" cy="9206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t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1500" b="1" i="1" kern="1200" dirty="0">
                  <a:latin typeface="+mj-lt"/>
                </a:rPr>
                <a:t>Falta de competencia: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1500" dirty="0">
                  <a:latin typeface="+mj-lt"/>
                </a:rPr>
                <a:t>Evidenciada la falta de competencia el funcionario deberá, informar al peticionario y remitir al competente, dentro de los 5 días siguientes a la recepción de la solicitud. </a:t>
              </a:r>
              <a:endParaRPr lang="es-CO" sz="1500" kern="1200" dirty="0">
                <a:latin typeface="+mj-lt"/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B524B1EB-8FDA-4CF6-838E-DA23FBF91F3C}"/>
              </a:ext>
            </a:extLst>
          </p:cNvPr>
          <p:cNvGrpSpPr/>
          <p:nvPr/>
        </p:nvGrpSpPr>
        <p:grpSpPr>
          <a:xfrm>
            <a:off x="5108277" y="4440267"/>
            <a:ext cx="2086196" cy="1236633"/>
            <a:chOff x="182761" y="1296502"/>
            <a:chExt cx="2086196" cy="3163831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48431F0D-395E-4F24-B87E-C3F306219754}"/>
                </a:ext>
              </a:extLst>
            </p:cNvPr>
            <p:cNvSpPr/>
            <p:nvPr/>
          </p:nvSpPr>
          <p:spPr>
            <a:xfrm>
              <a:off x="182761" y="1296502"/>
              <a:ext cx="2086196" cy="3163831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EC6E88A7-2A60-4E62-A472-CA6761ADA480}"/>
                </a:ext>
              </a:extLst>
            </p:cNvPr>
            <p:cNvSpPr txBox="1"/>
            <p:nvPr/>
          </p:nvSpPr>
          <p:spPr>
            <a:xfrm>
              <a:off x="182761" y="1296502"/>
              <a:ext cx="2086196" cy="31638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t" anchorCtr="0">
              <a:noAutofit/>
            </a:bodyPr>
            <a:lstStyle/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700" dirty="0">
                  <a:latin typeface="+mj-lt"/>
                </a:rPr>
                <a:t>Envío de la petición a</a:t>
              </a:r>
              <a:r>
                <a:rPr lang="es-MX" sz="1700" kern="1200" dirty="0">
                  <a:latin typeface="+mj-lt"/>
                </a:rPr>
                <a:t>l área Misional o Administrativa a la cual va dirigida.</a:t>
              </a:r>
              <a:endParaRPr lang="es-CO" sz="1700" kern="1200" dirty="0">
                <a:latin typeface="+mj-lt"/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D020E572-70DC-4F2A-AB1D-2BDD6750CAC7}"/>
              </a:ext>
            </a:extLst>
          </p:cNvPr>
          <p:cNvGrpSpPr/>
          <p:nvPr/>
        </p:nvGrpSpPr>
        <p:grpSpPr>
          <a:xfrm>
            <a:off x="7294373" y="4975079"/>
            <a:ext cx="2007757" cy="1514211"/>
            <a:chOff x="2349352" y="1837376"/>
            <a:chExt cx="2007757" cy="915359"/>
          </a:xfrm>
        </p:grpSpPr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165B453C-0876-4E0F-9C56-2AAFC9E51BFC}"/>
                </a:ext>
              </a:extLst>
            </p:cNvPr>
            <p:cNvSpPr/>
            <p:nvPr/>
          </p:nvSpPr>
          <p:spPr>
            <a:xfrm>
              <a:off x="2349352" y="1837376"/>
              <a:ext cx="2007757" cy="915359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7BC9C743-C9EC-4327-97EF-9DFA8B6A6191}"/>
                </a:ext>
              </a:extLst>
            </p:cNvPr>
            <p:cNvSpPr txBox="1"/>
            <p:nvPr/>
          </p:nvSpPr>
          <p:spPr>
            <a:xfrm>
              <a:off x="2349352" y="1837376"/>
              <a:ext cx="2007757" cy="4263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t" anchorCtr="0">
              <a:noAutofit/>
            </a:bodyPr>
            <a:lstStyle/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700" dirty="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Asignació</a:t>
              </a:r>
              <a:r>
                <a:rPr lang="es-ES" sz="17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n de</a:t>
              </a:r>
              <a:r>
                <a:rPr lang="es-ES" sz="1700" dirty="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 funcionario o contratista competente para la gestión de cada PQRD </a:t>
              </a:r>
              <a:endParaRPr lang="es-CO" sz="1700" kern="1200" dirty="0">
                <a:latin typeface="+mj-lt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C2E361AE-7625-497E-8967-44C99238D019}"/>
              </a:ext>
            </a:extLst>
          </p:cNvPr>
          <p:cNvGrpSpPr/>
          <p:nvPr/>
        </p:nvGrpSpPr>
        <p:grpSpPr>
          <a:xfrm>
            <a:off x="9501715" y="5579763"/>
            <a:ext cx="2007757" cy="2049762"/>
            <a:chOff x="2349352" y="1837376"/>
            <a:chExt cx="2007757" cy="915359"/>
          </a:xfrm>
        </p:grpSpPr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975304F6-06D7-443F-83B9-A524B9BE297C}"/>
                </a:ext>
              </a:extLst>
            </p:cNvPr>
            <p:cNvSpPr/>
            <p:nvPr/>
          </p:nvSpPr>
          <p:spPr>
            <a:xfrm>
              <a:off x="2349352" y="1837376"/>
              <a:ext cx="2007757" cy="915359"/>
            </a:xfrm>
            <a:prstGeom prst="rect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0C22EB42-985D-4F66-8C2F-F469BC56AC9B}"/>
                </a:ext>
              </a:extLst>
            </p:cNvPr>
            <p:cNvSpPr txBox="1"/>
            <p:nvPr/>
          </p:nvSpPr>
          <p:spPr>
            <a:xfrm>
              <a:off x="2349352" y="1837376"/>
              <a:ext cx="2007757" cy="4263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t" anchorCtr="0">
              <a:noAutofit/>
            </a:bodyPr>
            <a:lstStyle/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1700" kern="1200" dirty="0">
                  <a:latin typeface="+mj-lt"/>
                </a:rPr>
                <a:t>-Radicación en la plataforma BPM 2 días antes del vencimiento. </a:t>
              </a:r>
            </a:p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1700" dirty="0">
                  <a:latin typeface="+mj-lt"/>
                </a:rPr>
                <a:t>-</a:t>
              </a:r>
              <a:r>
                <a:rPr lang="es-MX" sz="1700" dirty="0">
                  <a:latin typeface="+mj-lt"/>
                </a:rPr>
                <a:t>envío físico de la respuesta al peticionario.</a:t>
              </a:r>
            </a:p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1700" kern="1200" dirty="0">
                <a:latin typeface="+mj-lt"/>
              </a:endParaRPr>
            </a:p>
            <a:p>
              <a:pPr marL="0" lvl="0" indent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MX" sz="1700" kern="1200" dirty="0">
                <a:latin typeface="+mj-lt"/>
              </a:endParaRPr>
            </a:p>
          </p:txBody>
        </p:sp>
      </p:grpSp>
      <p:sp>
        <p:nvSpPr>
          <p:cNvPr id="19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761225" y="8592098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3869788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"/>
            <a:ext cx="17255971" cy="971996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7655" y="268014"/>
            <a:ext cx="2538248" cy="1321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9745933C-29E5-487B-AA6F-F5D18592E7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4" y="308957"/>
            <a:ext cx="1475082" cy="104011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73A9BD4-758F-4D48-87B0-BAE68D1E677F}"/>
              </a:ext>
            </a:extLst>
          </p:cNvPr>
          <p:cNvSpPr txBox="1">
            <a:spLocks/>
          </p:cNvSpPr>
          <p:nvPr/>
        </p:nvSpPr>
        <p:spPr>
          <a:xfrm>
            <a:off x="4638988" y="8550877"/>
            <a:ext cx="4325528" cy="635240"/>
          </a:xfrm>
          <a:prstGeom prst="rect">
            <a:avLst/>
          </a:prstGeom>
          <a:solidFill>
            <a:schemeClr val="bg1"/>
          </a:solidFill>
        </p:spPr>
        <p:txBody>
          <a:bodyPr vert="horz" lIns="91438" tIns="45719" rIns="91438" bIns="45719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spc="-150" dirty="0">
                <a:latin typeface="Barlow" panose="00000500000000000000" pitchFamily="2" charset="0"/>
              </a:rPr>
              <a:t>Región Metropolitana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22483" y="829016"/>
            <a:ext cx="95539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>
                <a:latin typeface="Arial Black" panose="020B0A04020102020204" pitchFamily="34" charset="0"/>
              </a:rPr>
              <a:t>C</a:t>
            </a:r>
            <a:r>
              <a:rPr lang="es-CO" sz="2800" dirty="0" smtClean="0">
                <a:latin typeface="Arial Black" panose="020B0A04020102020204" pitchFamily="34" charset="0"/>
              </a:rPr>
              <a:t>uantitativo </a:t>
            </a:r>
            <a:r>
              <a:rPr lang="es-CO" sz="2800" dirty="0">
                <a:latin typeface="Arial Black" panose="020B0A04020102020204" pitchFamily="34" charset="0"/>
              </a:rPr>
              <a:t>por tipología documental de los Derechos de petición radicados durante el </a:t>
            </a:r>
            <a:r>
              <a:rPr lang="es-CO" sz="2800" dirty="0" smtClean="0">
                <a:latin typeface="Arial Black" panose="020B0A04020102020204" pitchFamily="34" charset="0"/>
              </a:rPr>
              <a:t>primer </a:t>
            </a:r>
            <a:r>
              <a:rPr lang="es-CO" sz="2800" dirty="0">
                <a:latin typeface="Arial Black" panose="020B0A04020102020204" pitchFamily="34" charset="0"/>
              </a:rPr>
              <a:t>trimestre de </a:t>
            </a:r>
            <a:r>
              <a:rPr lang="es-CO" sz="2800" dirty="0" smtClean="0">
                <a:latin typeface="Arial Black" panose="020B0A04020102020204" pitchFamily="34" charset="0"/>
              </a:rPr>
              <a:t>2022 </a:t>
            </a:r>
            <a:r>
              <a:rPr lang="es-CO" sz="2800" dirty="0">
                <a:latin typeface="Arial Black" panose="020B0A04020102020204" pitchFamily="34" charset="0"/>
              </a:rPr>
              <a:t>en el Área Metropolitana de Bucaramanga </a:t>
            </a:r>
            <a:br>
              <a:rPr lang="es-CO" sz="2800" dirty="0">
                <a:latin typeface="Arial Black" panose="020B0A04020102020204" pitchFamily="34" charset="0"/>
              </a:rPr>
            </a:br>
            <a:endParaRPr lang="es-CO" sz="2800" b="1" dirty="0">
              <a:latin typeface="Arial Black" panose="020B0A040201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873273"/>
              </p:ext>
            </p:extLst>
          </p:nvPr>
        </p:nvGraphicFramePr>
        <p:xfrm>
          <a:off x="1529256" y="2743200"/>
          <a:ext cx="11067392" cy="52735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58820">
                  <a:extLst>
                    <a:ext uri="{9D8B030D-6E8A-4147-A177-3AD203B41FA5}">
                      <a16:colId xmlns:a16="http://schemas.microsoft.com/office/drawing/2014/main" val="82721195"/>
                    </a:ext>
                  </a:extLst>
                </a:gridCol>
                <a:gridCol w="1877883">
                  <a:extLst>
                    <a:ext uri="{9D8B030D-6E8A-4147-A177-3AD203B41FA5}">
                      <a16:colId xmlns:a16="http://schemas.microsoft.com/office/drawing/2014/main" val="3650544888"/>
                    </a:ext>
                  </a:extLst>
                </a:gridCol>
                <a:gridCol w="1994040">
                  <a:extLst>
                    <a:ext uri="{9D8B030D-6E8A-4147-A177-3AD203B41FA5}">
                      <a16:colId xmlns:a16="http://schemas.microsoft.com/office/drawing/2014/main" val="1225179019"/>
                    </a:ext>
                  </a:extLst>
                </a:gridCol>
                <a:gridCol w="2110199">
                  <a:extLst>
                    <a:ext uri="{9D8B030D-6E8A-4147-A177-3AD203B41FA5}">
                      <a16:colId xmlns:a16="http://schemas.microsoft.com/office/drawing/2014/main" val="3821573971"/>
                    </a:ext>
                  </a:extLst>
                </a:gridCol>
                <a:gridCol w="2026450">
                  <a:extLst>
                    <a:ext uri="{9D8B030D-6E8A-4147-A177-3AD203B41FA5}">
                      <a16:colId xmlns:a16="http://schemas.microsoft.com/office/drawing/2014/main" val="599526904"/>
                    </a:ext>
                  </a:extLst>
                </a:gridCol>
              </a:tblGrid>
              <a:tr h="147663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petición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es-CO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966884"/>
                  </a:ext>
                </a:extLst>
              </a:tr>
              <a:tr h="103767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</a:t>
                      </a:r>
                      <a:r>
                        <a:rPr lang="es-CO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Derechos de petición de orden general)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6571061"/>
                  </a:ext>
                </a:extLst>
              </a:tr>
              <a:tr h="103767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desde otra entidad pública)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CO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s-CO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s-CO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154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DP1 (Solicitud de copias o exámenes de documentos que reposan en la entidad)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O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219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2914</TotalTime>
  <Words>1239</Words>
  <Application>Microsoft Office PowerPoint</Application>
  <PresentationFormat>Personalizado</PresentationFormat>
  <Paragraphs>271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5" baseType="lpstr">
      <vt:lpstr>Arial</vt:lpstr>
      <vt:lpstr>Arial Black</vt:lpstr>
      <vt:lpstr>Arial Rounded MT Bold</vt:lpstr>
      <vt:lpstr>Barlow</vt:lpstr>
      <vt:lpstr>Calibri</vt:lpstr>
      <vt:lpstr>Calibri (Cuerpo)</vt:lpstr>
      <vt:lpstr>Calibri Light</vt:lpstr>
      <vt:lpstr>Segoe UI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Ezequiel.Suarez</dc:creator>
  <cp:lastModifiedBy>SECRETARIADIR</cp:lastModifiedBy>
  <cp:revision>180</cp:revision>
  <dcterms:created xsi:type="dcterms:W3CDTF">2021-10-10T17:11:24Z</dcterms:created>
  <dcterms:modified xsi:type="dcterms:W3CDTF">2022-04-29T14:06:48Z</dcterms:modified>
</cp:coreProperties>
</file>